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5.xml" ContentType="application/vnd.openxmlformats-officedocument.presentationml.notesSlide+xml"/>
  <Override PartName="/ppt/ink/ink10.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2"/>
    <p:sldMasterId id="2147483724" r:id="rId3"/>
  </p:sldMasterIdLst>
  <p:notesMasterIdLst>
    <p:notesMasterId r:id="rId42"/>
  </p:notesMasterIdLst>
  <p:handoutMasterIdLst>
    <p:handoutMasterId r:id="rId43"/>
  </p:handoutMasterIdLst>
  <p:sldIdLst>
    <p:sldId id="256" r:id="rId4"/>
    <p:sldId id="257" r:id="rId5"/>
    <p:sldId id="259" r:id="rId6"/>
    <p:sldId id="263" r:id="rId7"/>
    <p:sldId id="312" r:id="rId8"/>
    <p:sldId id="287" r:id="rId9"/>
    <p:sldId id="286" r:id="rId10"/>
    <p:sldId id="288" r:id="rId11"/>
    <p:sldId id="262" r:id="rId12"/>
    <p:sldId id="261" r:id="rId13"/>
    <p:sldId id="313" r:id="rId14"/>
    <p:sldId id="266" r:id="rId15"/>
    <p:sldId id="292" r:id="rId16"/>
    <p:sldId id="291" r:id="rId17"/>
    <p:sldId id="315" r:id="rId18"/>
    <p:sldId id="294" r:id="rId19"/>
    <p:sldId id="326" r:id="rId20"/>
    <p:sldId id="298" r:id="rId21"/>
    <p:sldId id="296" r:id="rId22"/>
    <p:sldId id="316" r:id="rId23"/>
    <p:sldId id="317" r:id="rId24"/>
    <p:sldId id="269" r:id="rId25"/>
    <p:sldId id="270" r:id="rId26"/>
    <p:sldId id="309" r:id="rId27"/>
    <p:sldId id="318" r:id="rId28"/>
    <p:sldId id="320" r:id="rId29"/>
    <p:sldId id="300" r:id="rId30"/>
    <p:sldId id="321" r:id="rId31"/>
    <p:sldId id="322" r:id="rId32"/>
    <p:sldId id="272" r:id="rId33"/>
    <p:sldId id="273" r:id="rId34"/>
    <p:sldId id="323" r:id="rId35"/>
    <p:sldId id="311" r:id="rId36"/>
    <p:sldId id="324" r:id="rId37"/>
    <p:sldId id="310" r:id="rId38"/>
    <p:sldId id="325" r:id="rId39"/>
    <p:sldId id="281" r:id="rId40"/>
    <p:sldId id="275" r:id="rId41"/>
  </p:sldIdLst>
  <p:sldSz cx="12192000" cy="6858000"/>
  <p:notesSz cx="6858000" cy="9144000"/>
  <p:custDataLst>
    <p:tags r:id="rId4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76" userDrawn="1">
          <p15:clr>
            <a:srgbClr val="A4A3A4"/>
          </p15:clr>
        </p15:guide>
        <p15:guide id="2" pos="383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 xinxin" initials="lx" lastIdx="1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8F1F9"/>
    <a:srgbClr val="2A4978"/>
    <a:srgbClr val="0149B7"/>
    <a:srgbClr val="373DA6"/>
    <a:srgbClr val="5D72E8"/>
    <a:srgbClr val="4C74C2"/>
    <a:srgbClr val="01B6ED"/>
    <a:srgbClr val="EDEDFE"/>
    <a:srgbClr val="F5F5FE"/>
    <a:srgbClr val="191D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8397" autoAdjust="0"/>
  </p:normalViewPr>
  <p:slideViewPr>
    <p:cSldViewPr snapToGrid="0" showGuides="1">
      <p:cViewPr varScale="1">
        <p:scale>
          <a:sx n="65" d="100"/>
          <a:sy n="65" d="100"/>
        </p:scale>
        <p:origin x="1037" y="38"/>
      </p:cViewPr>
      <p:guideLst>
        <p:guide orient="horz" pos="2076"/>
        <p:guide pos="3837"/>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47"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gs" Target="tags/tag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handoutMaster" Target="handoutMasters/handoutMaster1.xml"/><Relationship Id="rId48"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2023/11/21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1T08:38:54.872"/>
    </inkml:context>
    <inkml:brush xml:id="br0">
      <inkml:brushProperty name="width" value="0.35" units="cm"/>
      <inkml:brushProperty name="height" value="0.35" units="cm"/>
      <inkml:brushProperty name="color" value="#FFFFFF"/>
    </inkml:brush>
  </inkml:definitions>
  <inkml:trace contextRef="#ctx0" brushRef="#br0">3725 991 24575,'-34'1'0,"0"2"0,0 2 0,1 1 0,-59 17 0,58-15-68,0-3 0,0-1 0,-1-1 0,1-2 0,-42-4 0,-69 4-315,53 12 186,62-7 217,-49 3-1,-290-9-19,174-1 0,189 1-6,0 0 1,0 0-1,0 1 0,0 0 1,0 0-1,-10 4 0,15-5 8,0 0 0,1 1 0,-1-1-1,0 0 1,0 1 0,1-1 0,-1 1 0,0 0-1,1-1 1,-1 1 0,0-1 0,1 1 0,-1 0-1,1-1 1,-1 1 0,1 0 0,0 0 0,-1 0-1,1-1 1,0 1 0,-1 1 0,1 0 7,0-1 0,0 1 1,1-1-1,-1 1 0,0 0 1,1-1-1,-1 1 0,1-1 1,-1 0-1,1 1 0,0-1 1,0 1-1,-1-1 0,1 0 0,0 0 1,2 2-1,11 12 112,1-1 0,1-1 0,0 0-1,1-1 1,35 19 0,-12-7-55,-16-10-66,1-2 0,1 0 0,0-2 0,0-1 0,1-1 0,44 7 0,-62-13-2,75 11-384,145 6-1,-190-17 375,60 10 0,-58-6-9,52 2 0,-69-8-9,10-1-127,0 3 0,0 0 0,48 11 0,75 10 157,-51-8 628,-70-11-496,-32-4-97,0 0-1,-1 1 1,1 0-1,-1 0 1,0 0-1,1 0 1,-1 0-1,0 1 1,1-1-1,3 4 1,-6-4-24,0-1 0,-1 1 1,1-1-1,-1 1 0,1 0 0,-1-1 1,0 1-1,1-1 0,-1 1 0,0 0 1,1-1-1,-1 1 0,0 0 0,1-1 1,-1 1-1,0 0 0,0 0 0,0-1 1,0 1-1,0 0 0,0 1 1,0-1-5,-1 1 0,1-1 1,-1 1-1,0-1 1,0 1-1,1-1 1,-1 0-1,0 1 1,0-1-1,0 0 0,0 0 1,0 0-1,-1 0 1,0 1-1,-8 6-41,0 0 0,-1-2 0,0 1-1,0-1 1,0-1 0,-16 6 0,-78 19-366,38-12 280,21-6 120,-60 7 0,66-13 0,-163 16-163,71-2-1625,-236 5 1,-679-27 970,732 2 2719,314 1-1872,0-1 0,0 0 0,0 0 0,0 0 0,0 0 0,0 0 0,-1 0 0,1 0 0,0 0 0,0 0 0,0 0 0,0-1 0,0 1 0,0 0 0,0-1 0,0 1 0,0-1 0,0 1 0,0-1 0,1 0 0,-1 1 0,0-1 0,0 0 0,0 1 0,1-1 0,-2-2 0,2 2 33,0 0 1,0 0-1,0-1 1,1 1-1,-1 0 0,0 0 1,1-1-1,-1 1 1,1 0-1,-1 0 1,1 0-1,0-1 1,-1 1-1,1 0 1,0 0-1,0 0 0,2-1 1,7-9 423,1 2-1,20-15 1,-3 8-487,0 1 0,1 1 0,1 1 0,35-9 0,31-15 0,-34 14-321,77-19-1,-52 18 147,-43 12 175,68-7 0,-63 12 0,52-14 0,-59 11 0,86-9 0,-83 15 0,78-19 0,-88 15 0,1 2 0,0 1 0,46 0 0,-20 1 0,46-12 0,-43 5 0,-64 11-1,27-5-32,-27 5 40,0-1 1,0 1 0,0 0 0,0 0-1,0 0 1,0-1 0,1 1 0,-1-1-1,0 1 1,-1 0 0,1-1 0,0 0-1,0 1 1,0-1 0,0 0 0,0 1-1,0-1 1,-1 0 0,1 0 0,0 0-1,0-1 1,-1 2 9,-1-1 1,1 0-1,-1 1 0,1-1 1,-1 1-1,0-1 0,1 1 1,-1-1-1,0 1 0,1 0 1,-1-1-1,0 1 1,1 0-1,-1-1 0,0 1 1,0 0-1,1 0 0,-1 0 1,0 0-1,0-1 0,0 1 1,0 1-1,-24-3 253,22 1-257,-14 2-13,1 0 0,0 0 0,0 2 0,-21 5 0,-41 6 0,47-12 0,1 2 0,-32 9 0,57-12 0,1-1 0,-1 1 0,0-1 0,0 0 0,0 0 0,1 0 0,-8-2 0,11 2 0,0 0 0,0-1 0,0 1 0,1 0 0,-1 0 0,0 0 0,0-1 0,1 1 0,-1 0 0,0-1 0,0 1 0,1-1 0,-1 1 0,1 0 0,-1-1 0,0 0 0,1 1 0,-1-1 0,1 1 0,-1-1 0,1 0 0,-1 1 0,1-1 0,0 0 0,-1 0 0,1 1 0,0-1 0,-1 0 0,1 0 0,0 1 0,0-1 0,0 0 0,0 0 0,0 0 0,0 1 0,0-1 0,0 0 0,0 0 0,0 0 0,0 1 0,1-1 0,-1 0 0,0 0 0,0 1 0,1-1 0,-1 0 0,1 1 0,-1-1 0,1 0 0,-1 1 0,1-1 0,-1 0 0,2 0 0,4-8 0,2 0 0,0 1 0,0 0 0,0 0 0,1 1 0,0 0 0,0 0 0,1 1 0,17-8 0,10-3 0,52-16 0,-76 29 0,154-49 0,-123 40 0,1 1 0,0 3 0,64-6 0,-132 21-197,0 1 0,-41 20 0,11-5 26,20-9-190,-2-1 0,0-2 0,-40 7 0,19-7 339,16-3-414,-58 4-1,72-9 437,0 2 0,0 1 0,-44 14 0,-19 4 0,71-19-13,-313 55 64,235-46-276,-142 0 0,135-12 706,-108-4 1228,209 3-1700,0 0 0,0 0 0,0 0 0,0-1 0,0 1 0,0-1 0,0 1 0,0-1 0,0 1 0,0-1 0,0 0 0,1 0 0,-1 0 0,0 0 0,0 0 0,1-1 0,-1 1 0,1 0 0,-1-1 0,1 1 0,0-1 0,-2-2 0,2 2 16,1 0 0,-1 0 1,1 0-1,0 0 0,0 0 0,-1 0 1,1-1-1,1 1 0,-1 0 0,0 0 1,0 0-1,1 0 0,-1 0 0,1-1 1,0 1-1,0 0 0,1-2 1,2-5 56,1 1 1,1-1 0,0 1-1,0 0 1,0 0 0,1 1 0,14-12-1,20-11-258,1 2 0,50-24 1,96-36-380,-181 85 555,24-9 0,1 1 0,45-8 0,7-2 0,453-121-1847,-175 71 1684,-298 58-871,0 2 0,93-1 1,132 12 423,-116 2 863,-168-2-29,0 0-1,0 1 0,0-1 1,0 1-1,9 2 0,-13-3-169,-1 0-1,6 4 639,-6-3-639,0-1 0,1 1 0,-1-1 0,0 1 1,0-1-1,1 1 0,-1-1 0,0 1 0,0 0 1,0 0 43,0 0 1,0 1 0,-1-1-1,1 0 1,0 0 0,-1 0-1,1 0 1,-1 1 0,0-1-1,1 0 1,-1 0 0,0 0 0,1 0-1,-1 0 1,-2 1 0,-9 12 85,-2-1 1,0-1 0,-1 0 0,0-1-1,0 0 1,-1-2 0,-31 15-1,10-9-106,0-2-1,-66 14 0,-457 95-3272,350-90 1285,131-23 1640,-40 0 271,-166-7 0,134-4 0,-59 4-204,-224-5-2230,367-3 2539,-68-15 1,-50-5-63,127 20-43,1-1 0,-1-4 0,-97-30 0,-37-6 401,49 14-417,67 14 399,-59-19 714,115 32-502,1-2 1,1 0-1,0-1 1,-31-21-1,46 28-545,1 0 1,-1 0-1,0 0 0,1 0 0,0 0 0,0 0 1,-1 0-1,1-1 0,0 1 0,1-1 1,-1 0-1,0 0 0,1 1 0,0-1 1,0 0-1,-1 0 0,2 0 0,-1 0 1,0-1-1,1 1 0,-1 0 0,1 0 1,0 0-1,0 0 0,0-1 0,0 1 0,1 0 1,0 0-1,-1 0 0,1 0 0,0 0 1,0 0-1,1 0 0,-1 0 0,0 0 1,1 0-1,2-3 0,4-4 131,-1 1 0,2-1 0,-1 1 0,1 1 0,1 0 0,-1 0 0,1 0 0,14-7 0,42-22-415,1 2-1,1 4 1,74-24-1,-9 19 235,45-16 0,-11 3-1402,-89 29 969,152-26 433,-34 8 0,-150 30 0,0 1 0,84-1 0,28-3 0,-19-9-1304,227-5 1,-296 24 1398,-30 0 728,0 2 0,0 1 0,49 9 0,-76-9-641,-1 1 0,0 1-1,0-1 1,0 2 0,16 8 0,-25-11-142,1 1 0,0-1 0,-1 1 0,0 0 0,0 0 0,0 1 1,0-1-1,0 1 0,0-1 0,-1 1 0,0 0 0,0 0 1,0 0-1,0 0 0,0 0 0,-1 0 0,0 1 0,2 8 0,-1 5-31,0 0 0,-1 0 0,-1 0-1,-1 1 1,0-1 0,-1 0 0,-1 0-1,-1 0 1,0-1 0,-2 1 0,0-1-1,-1 0 1,0-1 0,-1 1 0,-14 18-1,-10 12-231,-2-1 0,-3-1 1,-1-3-1,-2-1 0,-2-2 0,-66 48 0,76-65 223,0-1 0,-2-2 0,0-1 0,-45 16 0,13-8-10,-1-3 0,-1-3 0,-140 22 0,75-16 10,92-16 0,-1-2 0,-75 4 0,-340-13 798,452 1-761,1 0 0,0 0 1,-1 0-1,1-1 0,0 0 0,-1 1 1,1-2-1,0 1 0,0 0 0,0-1 1,0 0-1,0 0 0,-6-4 0,8 4-22,0-1-1,0 1 0,0 0 0,0-1 0,0 0 0,0 1 0,1-1 0,0 0 0,-1 0 0,1 0 0,0 0 0,0 0 0,1 0 0,-1 0 0,1 0 0,-1 0 0,1 0 0,0 0 0,1-6 0,-1 1-14,2 0 0,-1 0 0,1 1 0,0-1 0,1 1 0,0-1 0,0 1 0,0 0 0,1 0 0,0 1 0,1-1 0,-1 1 0,12-12 0,6-4 0,1 1 0,29-22 0,-34 29 0,3 0-108,1 1-1,0 1 1,1 1-1,39-14 1,-7 3-181,25-7-327,146-35-1,-100 31-180,88-7 145,-5 2 704,-167 28-45,1 2 0,0 2 0,47-1 1,135 8 40,-82 2-34,-93-4 154,-26-1 107,0 2 1,35 4-1,-58-4-259,-1 0 1,1 0-1,-1 0 1,1 0-1,-1 0 1,1 0-1,-1 0 1,1 0-1,-1 0 0,1 0 1,-1 1-1,0-1 1,1 0-1,-1 0 1,1 1-1,-1-1 0,1 0 1,-1 0-1,0 1 1,1-1-1,-1 1 1,0-1-1,1 0 1,-1 1-1,0-1 0,0 0 1,1 1-1,-1-1 1,0 1-1,0 0 1,-7 12 784,-21 8 264,-48 22-1065,45-24 0,-1-1 0,-53 20 0,-7-7-340,-153 30 1,218-55 339,-36 14 0,43-13 0,-1 0 0,0-2 0,-27 5 0,-36 5 0,60-10 0,-1 0 0,-37 2 0,28-5-14,-45 9-1,45-5 86,-46 2 0,52-7 19,-169-3 386,194 2-476,1-1 0,-1 1 0,1-1 0,-1 1 0,1-1 0,-1 0 0,1 0 0,0 0 0,-1 0 0,1-1 0,0 1 0,0-1 0,0 1 0,0-1 0,0 0 0,0 1 0,0-1 0,-2-3 0,2 0 0,-1 1 0,1-1 0,0 1 0,0-1 0,1 0 0,-1 0 0,1 1 0,0-1 0,-1-6 0,1-3 0,1 1 0,0-1 0,1 0 0,0 0 0,1 1 0,5-18 0,0 8-1365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2T08:07:35.856"/>
    </inkml:context>
    <inkml:brush xml:id="br0">
      <inkml:brushProperty name="width" value="0.35" units="cm"/>
      <inkml:brushProperty name="height" value="0.35" units="cm"/>
      <inkml:brushProperty name="color" value="#FFFFFF"/>
    </inkml:brush>
  </inkml:definitions>
  <inkml:trace contextRef="#ctx0" brushRef="#br0">0 11 24575,'0'-5'0,"5"-1"0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1T08:39:00.545"/>
    </inkml:context>
    <inkml:brush xml:id="br0">
      <inkml:brushProperty name="width" value="0.35" units="cm"/>
      <inkml:brushProperty name="height" value="0.35" units="cm"/>
      <inkml:brushProperty name="color" value="#FFFFFF"/>
    </inkml:brush>
  </inkml:definitions>
  <inkml:trace contextRef="#ctx0" brushRef="#br0">329 91 24575,'441'0'0,"-436"3"0,-11 2 0,-14 4 0,-41 9 0,0-2 0,-1-4 0,0-2 0,-86 3 0,127-12 0,-1 1 0,-37 9 0,36-6 0,0-1 0,-26 1 0,-109-5 0,208 1-73,207-3-607,-133-16 680,-55 7 0,-1 0 0,-29 4 0,79-4 0,-76 9-145,53-10 0,34-1-440,611 11-2570,-357 4 2437,-135-2 4517,-228 3-3292,-14 3 51,-7-5-528,0 0 1,0 0-1,1 0 0,-1 0 1,0 0-1,0 0 0,0-1 1,-1 1-1,1 0 0,0-1 1,0 1-1,0 0 1,0-1-1,-1 1 0,1-1 1,0 0-1,0 1 0,-1-1 1,1 0-1,-3 0 0,-32 5-30,0-2 0,-1-1 0,-49-5 0,38 1 0,-50 4 0,29 11 0,52-8 0,-1-2 0,-21 3 0,-246-4 0,149-4 0,111-2 0,20-2 0,16-1 0,10-1 0,2 0 0,-1 2 0,1 0 0,0 2 0,0 0 0,30 0 0,-27 2 0,48-10 0,-48 7 0,47-3 0,-9 8 0,-41 1 0,-1 0 0,0-2 0,1-1 0,39-8 0,44-10 0,-22 5 0,74-14 0,-131 26 114,0 0 0,33 1 0,-34 2-683,-1-1 0,36-6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1T08:39:05.960"/>
    </inkml:context>
    <inkml:brush xml:id="br0">
      <inkml:brushProperty name="width" value="0.35" units="cm"/>
      <inkml:brushProperty name="height" value="0.35" units="cm"/>
      <inkml:brushProperty name="color" value="#FFFFFF"/>
    </inkml:brush>
  </inkml:definitions>
  <inkml:trace contextRef="#ctx0" brushRef="#br0">1920 645 24575,'-340'0'0,"317"-1"0,0-2 0,-42-9 0,6 0 0,-3 1 0,23 4 0,0 1 0,-46-1 0,66 7-15,-36 1-320,0-3-1,-71-12 1,-43-15 335,127 23 156,1 2 1,-1 3-1,-44 2 0,-69-2 240,87-12-396,50 8 0,0 2 0,-20-3 0,-158-21 0,193 27 0,1 0 0,-1 0 0,1-1 0,-1 1 0,1-1 0,-1 0 0,1 0 0,0 0 0,-1 0 0,1 0 0,0 0 0,0-1 0,0 1 0,0-1 0,0 1 0,0-1 0,0 0 0,1 0 0,-1 0 0,0 0 0,1 0 0,0 0 0,-1 0 0,1 0 0,0 0 0,0-1 0,0 1 0,1-1 0,-1 1 0,0-1 0,1 1 0,0-1 0,-1 1 0,1-1 0,0 1 0,0-1 0,1 1 0,-1-1 0,0 1 0,2-5 0,0 0 0,1 0 0,0 0 0,0 1 0,0-1 0,1 1 0,-1 0 0,2 0 0,-1 0 0,1 0 0,-1 1 0,2 0 0,-1 0 0,8-6 0,-1 4 0,0 1 0,1 0 0,0 0 0,0 2 0,16-5 0,-11 4 0,34-15 0,-22 7-244,0 2 0,60-15 0,-25 9 50,-14 5 194,55-6 0,-79 13 0,281-51 0,-112 17-29,-173 34 246,0-1-1,26-10 1,8-2 88,-49 16-305,0 1 0,0 0 0,1 0 0,-1 1 0,0 0 0,0 0 0,1 1 0,-1 0 0,12 4 0,11 4 0,35 15 0,15 4 0,-32-14 0,-26-7 0,0-1 0,1-1 0,-1-1 0,32 2 0,-7-3 0,56 11 0,-31-4 0,43 16 0,-91-21 0,1 2 0,-1 1 0,25 12 0,-49-20 0,-1 0 0,1 1 0,-1-1 0,1 0 0,-1 0 0,1 0 0,-1 0 0,0 1 0,1-1 0,-1 0 0,1 1 0,-1-1 0,0 0 0,1 1 0,-1-1 0,0 0 0,1 1 0,-1-1 0,0 1 0,0-1 0,0 0 0,1 1 0,-1-1 0,0 1 0,0-1 0,0 1 0,0-1 0,0 1 0,0-1 0,0 1 0,-11 11 0,-34 6 0,32-13 0,-6 1 0,1 0 0,-1-1 0,0-1 0,0 0 0,-24 0 0,26-2 0,-54 10 0,47-7 0,0-1 0,-28 1 0,7-3-338,-79 13-1,56-7 137,-1-3 0,-124-5 0,72-3 68,-501 3 678,601-1-348,0-1 0,0-2 1,-28-7-1,18 3-108,5-2-88,20 2 0,18 1 0,109-11 0,-71 5 0,-23 4 0,0 2 0,0 1 0,0 2 0,33-2 0,-31 5-18,30 1-385,104-15 0,-114 9 293,88 0 0,-84 5 127,64-8-1,13-4-16,237 7 0,-204 8 0,260-2 0,-411 0 0,-1 1 0,1 0 0,-1 1 0,0 0 0,1 0 0,-1 2 0,17 6 0,-27-7 156,-8-1 188,-10 0 163,-37 0-505,-62 12 0,59-7-2,0-3 0,-101-5 0,-52 3 0,177 6 264,30-7-366,0 1 0,-1-1 0,1 0 1,-1 0-1,0 0 0,1 0 0,-1-1 0,0 0 1,0 1-1,1-1 0,-1-1 0,0 1 0,0 0 1,1-1-1,-5-1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1T08:39:13.839"/>
    </inkml:context>
    <inkml:brush xml:id="br0">
      <inkml:brushProperty name="width" value="0.35" units="cm"/>
      <inkml:brushProperty name="height" value="0.35" units="cm"/>
      <inkml:brushProperty name="color" value="#FFFFFF"/>
    </inkml:brush>
  </inkml:definitions>
  <inkml:trace contextRef="#ctx0" brushRef="#br0">3235 1545 24575,'-848'0'0,"826"-2"0,-1 0 0,-42-11 0,6 1 0,7 4 0,0-1 0,-97-4 0,126 13 0,-30 0 0,1-1 0,-75-14 0,93 11 0,-1 0 0,-49 3 0,-16-2 0,31-10 0,51 9 0,0 0 0,-19-1 0,29 4 0,0 0 0,0 1 0,0 0 0,0 0 0,1 1 0,-1 0 0,0 0 0,0 1 0,1 0 0,-1 0 0,1 1 0,0 0 0,0 0 0,0 1 0,0 0 0,0 0 0,1 1 0,-7 5 0,7-5 0,-1 0 0,0 0 0,-1-1 0,1 1 0,-1-2 0,0 1 0,0-1 0,0 0 0,0-1 0,0 0 0,-1 0 0,-11 0 0,-12 0 0,-65-4 0,34-1 0,-361 3-757,397-2 734,0 0 0,-36-9 1,34 5 71,-51-3 1,60 9 17,13 0-12,0 1 0,0-1 0,0-1 0,0 1-1,0-1 1,0 0 0,1-1 0,-1 1 0,0-1 0,1-1 0,-11-4 0,17 3-55,8 1 0,10 0 0,251 0 0,-138 5 0,-102 0 0,-1 1 0,32 7 0,-29-5 0,47 4 0,-55-7 0,-1 1 0,1 1 0,-1 1 0,24 9 0,-21-6 0,1-1 0,40 5 0,19 3 0,-58-10 0,0 0 0,32 1 0,4-7 0,-41 0 0,0 0 0,1 2 0,-1 1 0,41 8 0,-37-5 0,-1-1 0,1 0 0,0-2 0,27-2 0,26 3 0,-9 10 0,-51-8 0,36 3 0,-3-6 0,-24-1 0,-1 0 0,34 7 0,-21-2 0,0-1 0,69-2 0,12 1 0,-99-1 0,35 9 0,-5 0 0,-119-33 0,1 14 0,-1 3 0,-91 5 0,44 2 0,-507-3 0,593-2 0,0-1 0,-33-7 0,31 5 0,-49-4 0,-214 8 0,135 3 0,134-4 0,0 0 0,-43-11 0,13 1 0,-56-12 0,73 14 0,0 2 0,-61-5 0,-89 12 0,268-10 0,25-5 0,298 13 0,-208 6 0,-58-5-198,154 4-416,-184 12 201,27 0-163,-101-11 575,44 8 1,-45-5 0,47 2 0,-50-7 0,20 0 0,96 14 0,-105-10 369,0-1 1,74-4 0,26 2 315,-136-1-684,0-1 0,0 1 0,0 0-1,0 0 1,0 0 0,0 0 0,-1 1 0,1 0-1,8 5 1,-13-3-1,-8-1 0,-10 0 0,-94-2 0,79-2 0,0 1 0,0 2 0,-44 8 0,10 0-138,0-3-1,0-3 0,-100-6 1,45 0-130,-375 2 755,469-2-380,-1-1-1,-31-7 1,29 5-99,-47-4-1,44 7-189,-44-10 1,45 6-5,-48-2 0,51 7 254,-3 1 266,-61-9-1,73 7-333,34 9 0,33 8 0,-16-8 0,-1-1 0,1-2 0,41 2 0,94-8 0,-57 0 0,-64 3 0,-31 1 0,1-1 0,-1-1 0,1 0 0,-1-1 0,1-1 0,24-5 0,-36 6 0,0 1 0,0-1 0,-1 0 0,1 0 0,-1 0 0,1 0 0,-1 0 0,1 0 0,-1 0 0,1 0 0,-1-1 0,0 1 0,0 0 0,0-1 0,0 1 0,0-1 0,0 1 0,0-1 0,0 0 0,-1 1 0,2-4 0,-2 1 0,1 1 0,-1 0 0,0-1 0,0 1 0,-1 0 0,1-1 0,-1 1 0,1 0 0,-1 0 0,0 0 0,-2-4 0,-3-6 0,-1 0 0,0 1 0,-1 0 0,-14-16 0,21 25 0,-1 1 0,0 0 0,0 0 0,0-1 0,0 1 0,0 1 0,-1-1 0,1 0 0,0 1 0,-1-1 0,0 1 0,1-1 0,-1 1 0,0 0 0,1 0 0,-1 1 0,0-1 0,0 1 0,0-1 0,0 1 0,-4 0 0,2 1 0,1 0 0,0 0 0,-1 0 0,1 1 0,0 0 0,0 0 0,0 0 0,0 0 0,1 1 0,-1-1 0,0 1 0,1 0 0,-5 5 0,-36 42 0,31-34 0,-1-1 0,0 0 0,-28 22 0,34-33 0,0 0 0,0-1 0,0 1 0,0-2 0,-1 1 0,1-1 0,-1 0 0,-14 0 0,-23 6 0,44-7 0,0 0 0,0 0 0,0-1 0,0 1 0,-1-1 0,1 0 0,0 0 0,0 1 0,-1-1 0,1-1 0,0 1 0,0 0 0,-1-1 0,1 1 0,0-1 0,0 1 0,0-1 0,0 0 0,0 0 0,0 0 0,0 0 0,0-1 0,-3-1 0,2-1 0,1 1 0,0 0 0,1-1 0,-1 1 0,1-1 0,-1 0 0,1 1 0,0-1 0,0 0 0,1 0 0,-1 0 0,1 0 0,0-5 0,0 1 0,1 0 0,0 0 0,0 1 0,1-1 0,2-9 0,-2 11 0,0 0 0,0 0 0,-1 0 0,0 0 0,0-1 0,-1 1 0,0-13 0,0 18 0,0 0 0,0-1 0,-1 1 0,1 0 0,0 0 0,-1 0 0,1-1 0,-1 1 0,0 0 0,1 0 0,-1 0 0,0 0 0,1 0 0,-1 0 0,0 0 0,0 0 0,0 1 0,0-1 0,0 0 0,0 0 0,0 1 0,0-1 0,0 0 0,0 1 0,0 0 0,0-1 0,-1 1 0,1-1 0,0 1 0,0 0 0,-1 0 0,1 0 0,0 0 0,0 0 0,-1 0 0,1 0 0,0 0 0,0 0 0,0 1 0,-1-1 0,1 0 0,-2 2 0,-7 1 0,1 1 0,-1 0 0,1 1 0,-11 7 0,8-5 0,-107 66 0,0-7 0,-37 27 0,133-75 0,22-18 0,1 0 0,0 1 0,-1-1 0,1 0 0,0 1 0,0-1 0,0 1 0,-1-1 0,1 1 0,0-1 0,0 0 0,0 1 0,0-1 0,0 1 0,0-1 0,0 1 0,0-1 0,0 1 0,0-1 0,0 1 0,0-1 0,0 1 0,0-1 0,0 0 0,0 1 0,0-1 0,1 1 0,-1-1 0,0 1 0,0-1 0,1 0 0,-1 1 0,0-1 0,0 0 0,1 1 0,-1-1 0,0 0 0,1 1 0,-1-1 0,1 0 0,-1 0 0,0 1 0,1-1 0,-1 0 0,1 0 0,-1 0 0,1 1 0,-1-1 0,0 0 0,1 0 0,-1 0 0,1 0 0,-1 0 0,1 0 0,-1 0 0,2 0 0,20 4 0,1-2 0,-1 0 0,1-1 0,0-1 0,24-3 0,14 0 0,-31 2 0,56-12 0,-55 7 0,48-3 0,-45 7-196,37-8-1,21-3-130,378 9-1533,-261 6 1437,-203-2 605,1 1 0,-1-2 1,1 1-1,-1-1 0,0 0 1,1 0-1,-1 0 0,0-1 0,0 0 1,0-1-1,9-4 0,-15 7-171,0 0-1,0 0 1,0-1 0,1 1-1,-1 0 1,0 0-1,0-1 1,0 1 0,0 0-1,0-1 1,0 1 0,0 0-1,0 0 1,0-1-1,0 1 1,0 0 0,0 0-1,-1-1 1,1 1-1,0 0 1,0 0 0,0-1-1,0 1 1,0 0 0,0 0-1,-1 0 1,1-1-1,0 1 1,0 0 0,0 0-1,-1 0 1,1 0 0,0-1-1,0 1 1,0 0-1,-1 0 1,1 0 0,0 0-1,0 0 1,-1 0-1,1 0 1,0 0 0,0 0-1,-1-1 1,1 1 0,0 0-1,0 0 1,-1 0-1,1 1 1,0-1 0,0 0-1,-1 0 1,1 0 0,0 0-1,-1 0 1,-17-3 210,6 3-221,1 0 0,0 1 0,-1 0 0,1 0 0,0 1 0,0 1 0,-14 4 0,-75 36 0,14-5 0,63-30 0,0 1 0,1 1 0,0 1 0,-26 19 0,42-26 0,0 0 0,0 1 0,0 0 0,0 0 0,1 0 0,0 0 0,0 1 0,1 0 0,0 0 0,0 1 0,0-1 0,1 1 0,0 0 0,0 0 0,0 0 0,1 0 0,0 0 0,-1 10 0,3-16 0,0 1 0,-1-1 0,1 1 0,0 0 0,0-1 0,0 1 0,1 0 0,-1-1 0,0 1 0,1-1 0,-1 1 0,1-1 0,-1 1 0,1-1 0,0 1 0,-1-1 0,1 1 0,0-1 0,0 0 0,2 2 0,-2-2 0,0 0 0,1-1 0,-1 1 0,1 0 0,-1-1 0,0 1 0,1-1 0,-1 0 0,1 1 0,-1-1 0,1 0 0,0 0 0,-1 0 0,1 0 0,-1 0 0,1-1 0,1 1 0,8-3 0,-1 0 0,0-1 0,0 0 0,16-10 0,-23 12 0,88-48-288,2 4-1,150-51 0,-164 72 101,192-49-1077,-165 49 1157,-65 15-43,-1 0-1,72-5 1,-53 9 398,106-24 0,-80 12-81,-63 12 104,-1 0 0,0-2-1,29-13 1,-31 12 16,1 1-1,0 0 1,38-8-1,-38 11-285,0 0 0,34-15 0,0 0 0,-24 12 0,49-6 0,-31 7 0,106-21 0,-121 21 0,37-9 0,0-2 0,-1-3 0,71-33 0,-2-2 0,-21 9 0,-115 46 0,1 0 0,-1-1 0,0 1 0,1 0 0,-1-1 0,0 1 0,0-1 0,0 1 0,0-1 0,0 0 0,0 0 0,-1 0 0,3-3 0,-4 4 0,0 1 0,0-1 0,0 1 0,1 0 0,-1-1 0,0 1 0,0-1 0,0 1 0,0 0 0,0-1 0,0 1 0,0-1 0,-1 1 0,1-1 0,0 1 0,0 0 0,0-1 0,0 1 0,0 0 0,-1-1 0,1 1 0,0-1 0,0 1 0,-1 0 0,1-1 0,0 1 0,0 0 0,-1 0 0,1-1 0,-24-7 0,-17 5 0,0 1 0,-81 7 0,38 8 0,51-7 0,-37 2 0,23-3-889,-89 20 0,93-15 167,-1-2 0,-66 4-1,73-10 656,-40 9-1,-27 2 78,-27 1-10,81-7 0,-58 1 0,48-6 8,-79 12-1,93-7 255,0-3-1,0-2 1,-68-4 0,112 2-175,0 0 1,0 0 0,0-1 0,0 1-1,0 0 1,0-1 0,0 0 0,0 1-1,1-1 1,-1 0 0,0 0-1,0 0 1,1 0 0,-1 0 0,1 0-1,-3-3 1,3 3-38,1 0 0,-1-1-1,1 1 1,0 0 0,-1 0 0,1 0 0,0 0-1,0-1 1,0 1 0,0 0 0,0 0-1,0 0 1,0-1 0,1 1 0,-1 0 0,0 0-1,1 0 1,-1 0 0,1 0 0,-1 0 0,1 0-1,-1-1 1,1 2 0,0-1 0,0 0 0,-1 0-1,1 0 1,2-1 0,13-15-37,1 1-1,1 1 1,0 0 0,1 2-1,1 0 1,42-20 0,-27 14-21,38-27 0,-5-3 8,117-64 0,-147 94 0,63-23 0,-81 36 0,0 1 0,0 0 0,1 1 0,0 2 0,26-1 0,540 5-700,-544 1 521,1 2 0,-1 1-1,53 16 1,-7-2-5,-41-8 321,-32-7 3,0-1 0,21 3 0,-30-7-85,0 1 0,0 0 0,0 1 0,0-1 0,0 1 0,0 1 0,0-1 0,-1 1 0,1 0 1,7 6-1,-11-7-39,-1 0 1,0 1 0,1-1 0,-1 0 0,0 1 0,-1-1 0,1 1 0,0 0-1,-1-1 1,1 1 0,-1 0 0,0 0 0,0 0 0,0 0 0,0 0 0,-1 0-1,1 0 1,-1 1 0,0-1 0,0 0 0,0 0 0,0 0 0,-1 0-1,1 0 1,-2 6 0,-2 3-17,0 0 0,0-1 0,-1 1 0,-1-1 0,-7 12 0,-12 23 0,25-45 0,-1 0 0,1 0 0,-1 0 0,1 0 0,-1 0 0,1 0 0,0 1 0,-1-1 0,1 0 0,0 0 0,0 0 0,0 1 0,0-1 0,0 0 0,0 0 0,0 1 0,0-1 0,1 0 0,-1 0 0,1 2 0,0-2 0,0 0 0,-1 0 0,1-1 0,0 1 0,0-1 0,0 1 0,0-1 0,-1 1 0,1-1 0,0 0 0,0 1 0,0-1 0,0 0 0,0 0 0,0 0 0,0 1 0,0-1 0,0 0 0,2-1 0,7 0 0,-1 0 0,1-1 0,-1-1 0,11-3 0,-13 4 0,36-14-220,51-25 0,3-2-46,213-99 266,-178 84 0,0 0 0,-104 45 0,37-13 0,17-7 0,-82 33 0,1 0 0,0 0 0,0-1 0,-1 1 0,1 0 0,0-1 0,0 1 0,-1 0 0,1-1 0,0 1 0,-1-1 0,1 1 0,-1-1 0,1 0 0,0 1 0,-1-1 0,0 0 0,1 1 0,-1-1 0,1-1 0,-12-3 0,-29 7 0,0 8 229,-44 18 1,2-1 17,-5 3-430,2 3-1,-114 63 0,76-34 78,105-54 104,-315 137-28,135-75 719,181-64-689,1 0 0,-1 1 0,-19 13 0,48-30 0,0 0 0,18-22 0,25-23 0,78-81-297,-90 90 125,64-56 0,106-82-369,-185 162 698,-1-2 0,-1-2 0,24-29 0,-50 55-154,0 0-1,0 0 1,1 0-1,-1 0 1,0 0 0,0 1-1,0-1 1,0 0-1,0 0 1,0 0 0,0 0-1,0 0 1,0 0 0,0 0-1,1 0 1,-1 0-1,0 1 1,0-1 0,0 0-1,0 0 1,0 0-1,0 0 1,1 0 0,-1 0-1,0 0 1,0 0-1,0 0 1,0 0 0,0 0-1,0 0 1,1 0 0,-1 0-1,0 0 1,0 0-1,0 0 1,0 0 0,0 0-1,0 0 1,1-1-1,-1 1 1,0 0 0,0 0-1,0 0 1,0 0-1,0 0 1,0 0 0,0 0-1,1 0 1,-1 0 0,0-1-1,0 1 1,0 0-1,0 0 1,0 0 0,0 0-1,0 0 1,0 0-1,0 0 1,0-1 0,0 1-1,0 0 1,0 0-1,0 0 1,0 0 0,0 0-1,0-1 1,0 1 0,0 0-1,-2 15 178,-9 19 14,-87 211-194,58-151 0,-4 10 0,-89 253 0,114-287 0,16-55 0,-1 1 0,-10 28 0,12-43 0,1-7 0,3-11 0,69-239 0,-48 196-187,30-60 0,-30 70 39,13-46 17,1-2 157,73-106-1366,-76 144 1129,-4 9 123,-16 30 0,-1-1 1,-1 0 0,-1-1 0,-1-1 0,8-29-1,-9 21 580,15-33-1,-11 31-2,-12 33-471,-1 0-1,0 0 0,1 0 1,-1 0-1,0 0 1,1 0-1,-1 0 0,0 0 1,0 0-1,0 0 1,0 0-1,0 0 0,0 0 1,0 0-1,0 0 1,-1 0-1,1 0 0,0 0 1,-1 0-1,1 0 1,0 0-1,-1 0 0,1 0 1,-1 0-1,0 0 1,1 0-1,-1 1 0,1-1 1,-1 0-1,0 0 1,0 1-1,0-1 0,1 1 1,-1-1-1,0 1 1,0-1-1,0 1 0,0-1 1,0 1-1,0 0 1,0-1-1,0 1 0,0 0 1,0 0-1,0 0 0,0 0 1,0 0-1,-1 0 1,-4-1 33,1 1 1,0 0 0,0 1 0,0-1-1,-1 1 1,1 0 0,0 0 0,-7 3-1,3 1-51,1 1 0,-1 0 0,1 0 0,0 0 0,1 1 0,-1 1 0,1-1 0,1 1 0,-1 0 0,1 0 0,-6 12 0,-17 22 0,15-23 0,1 1 0,-16 35 0,1-2 0,-68 127-415,-7 9-36,42-69 733,8-14 158,30-63-368,-32 88 0,68-160-177,2 0-1,36-52 0,-25 41-147,27-54 0,-24 40 213,1 1 0,55-69 0,-11 16-1515,45-54 789,-36 52 652,-67 89 114,1 0 0,22-20 0,-21 23 0,-2-1 0,0 0 0,14-20 0,-16 17 0,1 0 0,1 1 0,1 1 0,1 1 0,0 0 0,1 1 0,1 1 0,23-14 0,-41 28 65,0-1 0,1 1 0,-1 0 0,0 0 0,0 0 0,1 0 0,-1 0-1,1 1 1,-1-1 0,1 1 0,-1-1 0,1 1 0,-1 0 0,1 0 0,-1 0 0,1 0 0,-1 1 0,1-1 0,-1 1 0,1-1 0,-1 1 0,1 0 0,-1 0 0,0 0 0,5 3 0,-4-2 34,-1 1 1,1 0-1,0 0 0,-1 0 1,0 0-1,0 0 1,0 1-1,0-1 0,0 1 1,-1-1-1,0 1 0,1 0 1,-1 0-1,-1-1 1,1 1-1,0 6 0,3 49-99,-6 88 0,-1-38 0,4-46 0,-3 71 0,-3-112 0,5-22 0,0 1 0,0-1 0,0 1 0,0-1 0,0 1 0,0-1 0,0 0 0,0 1 0,0-1 0,0 1 0,0-1 0,-1 1 0,1-1 0,0 0 0,0 1 0,0-1 0,-1 1 0,1-1 0,0 0 0,0 1 0,-1-1 0,1 0 0,0 1 0,-1-1 0,1 0 0,0 1 0,-1-1 0,1 0 0,-1 0 0,1 1 0,0-1 0,-1 0 0,1 0 0,-1 0 0,1 0 0,-1 0 0,1 0 0,0 0 0,-1 1 0,0-4 0,1 0 0,0 0 0,0 1 0,0-1 0,1 0 0,-1 1 0,0-1 0,1 0 0,0 1 0,2-6 0,-2 4 0,36-110 0,11-36 0,-44 130 0,-1-1 0,0 1 0,-2-1 0,0 1 0,-4-34 0,3 51 0,0 1 0,0 0 0,0-1 0,0 1 0,-1 0 0,1-1 0,-1 1 0,0 0 0,1-1 0,-1 1 0,0 0 0,-1 0 0,1 0 0,0 0 0,0 0 0,-1 0 0,1 0 0,-1 1 0,0-1 0,1 0 0,-1 1 0,0-1 0,0 1 0,0 0 0,0 0 0,0-1 0,0 1 0,-1 1 0,1-1 0,0 0 0,-1 1 0,1-1 0,0 1 0,-1-1 0,1 1 0,0 0 0,-1 0 0,1 0 0,0 0 0,-1 1 0,-3 0 0,-7 2 0,0 1 0,0 0 0,0 1 0,1 0 0,-22 13 0,-2 5 0,1 1 0,-33 31 0,37-29 0,-1-1 0,-54 31 0,49-36 0,0 2 0,2 1 0,-45 39 0,78-62 0,1 1 0,0 0 0,0 0 0,0 0 0,0 0 0,0 0 0,0 0 0,0 0 0,0 0 0,1 0 0,-1 1 0,0-1 0,1 0 0,-1 0 0,1 1 0,-1-1 0,1 0 0,-1 1 0,1-1 0,0 1 0,0-1 0,0 2 0,0-2 0,1 0 0,-1 0 0,1 0 0,0 0 0,0 0 0,-1 0 0,1 0 0,0 0 0,0-1 0,0 1 0,0 0 0,0-1 0,0 1 0,0 0 0,0-1 0,0 1 0,0-1 0,0 0 0,0 1 0,2-1 0,9 3 0,0-1 0,0-1 0,21 0 0,-10-2 0,1 0 0,-1-2 0,0-1 0,32-10 0,88-35 0,-115 37 0,36-22 0,-41 21 0,1 1 0,33-13 0,-25 15 0,-8 3 0,1-1 0,-1-1 0,-1-1 0,0-1 0,0-1 0,22-16 0,-44 27 0,-1 1 0,1 0 0,0-1 0,-1 1 0,1 0 0,-1-1 0,1 1 0,-1-1 0,1 1 0,-1-1 0,0 1 0,1-1 0,-1 1 0,1-1 0,-1 1 0,0-1 0,0 1 0,1-1 0,-1 1 0,0-1 0,0 0 0,0 1 0,1-1 0,-1 0 0,0 1 0,0-2 0,-15-2 0,-24 10 0,-9 6 0,-62 24 0,65-20 0,17-7 0,-49 25 0,49-21 0,-1 0 0,-39 10 0,47-17 0,0 1 0,1 0 0,0 2 0,0 0 0,1 1 0,-33 24 0,35-22 0,-1 1 0,0-2 0,-29 14 0,33-22 0,17-11 0,18-14 0,-1 9-341,1 0 0,1 1-1,41-16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1T08:58:03.752"/>
    </inkml:context>
    <inkml:brush xml:id="br0">
      <inkml:brushProperty name="width" value="0.35" units="cm"/>
      <inkml:brushProperty name="height" value="0.35" units="cm"/>
      <inkml:brushProperty name="color" value="#FFFFFF"/>
    </inkml:brush>
  </inkml:definitions>
  <inkml:trace contextRef="#ctx0" brushRef="#br0">2204 202 24575,'0'-1'0,"-1"0"0,1 0 0,-1-1 0,1 1 0,0 0 0,-1 0 0,0 0 0,1 0 0,-1 0 0,0 0 0,1 0 0,-1 1 0,0-1 0,0 0 0,0 0 0,0 0 0,0 1 0,0-1 0,0 0 0,0 1 0,0-1 0,0 1 0,0 0 0,0-1 0,0 1 0,-3-1 0,-34-6 0,34 7 0,-50-4-328,-79 5 0,-40-2-252,83-15 580,61 10 0,-45-4 0,-78-7 0,85 8 0,-75 0 0,88 10 0,16 0 0,-1-1 0,1-2 0,-53-9 0,49 4 5,-1 2 1,-46 0-1,4 0-134,5-10-224,58 10 249,-42-4-1,5 6 218,27 3 134,0-2 0,-38-7 1,5-1 15,-1 3 0,1 3 0,-70 5 0,120-1-259,1256-1-4,-603 3 0,274-2 0,-902 0-341,0-1 0,0 1-1,19-5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1T08:58:06.747"/>
    </inkml:context>
    <inkml:brush xml:id="br0">
      <inkml:brushProperty name="width" value="0.35" units="cm"/>
      <inkml:brushProperty name="height" value="0.35" units="cm"/>
      <inkml:brushProperty name="color" value="#FFFFFF"/>
    </inkml:brush>
  </inkml:definitions>
  <inkml:trace contextRef="#ctx0" brushRef="#br0">1 233 24575,'1272'0'0,"-1259"-1"0,1-1 0,-1 0 0,0 0 0,0-2 0,0 1 0,0-2 0,20-9 0,18-6 0,133-37 0,-136 38 0,63-32 0,-55 23 0,-44 23 0,0 1 0,0 0 0,0 0 0,0 2 0,1-1 0,20 0 0,79 4 0,-60 0 0,-42 0 0,0-1 0,0 2 0,0-1 0,0 1 0,-1 1 0,1-1 0,11 7 0,-18-9 0,-1 1 0,0 0 0,0 0 0,1 1 0,-1-1 0,0 0 0,0 1 0,0-1 0,0 1 0,-1 0 0,1 0 0,0 0 0,-1 0 0,1 0 0,-1 0 0,0 0 0,0 0 0,1 0 0,-1 1 0,-1-1 0,1 0 0,0 1 0,-1-1 0,1 1 0,-1-1 0,0 0 0,1 1 0,-1-1 0,0 1 0,-1-1 0,1 1 0,0-1 0,-1 1 0,0 2 0,0-3 0,0 1 0,-1-1 0,1 0 0,0 1 0,-1-1 0,0 0 0,1 0 0,-1 0 0,0 0 0,0 0 0,0-1 0,0 1 0,0-1 0,-1 1 0,1-1 0,0 0 0,-1 0 0,1 0 0,-1 0 0,1 0 0,-5 1 0,-8 1 0,0-1 0,-26 2 0,4-1 0,-23 7 0,-115 4 0,153-13 0,1 1 0,-41 10 0,37-6 0,-41 3 0,-122-7 0,118-3 0,41 6 0,23 2 0,18 1 0,0-4 0,1 0 0,-1-1 0,1-1 0,-1 0 0,20 1 0,71-5 0,-48 0 0,-35 4 0,1-1 0,-1 2 0,26 7 0,-21-4 0,40 3 0,21-8 0,-61-2 0,-1 1 0,1 1 0,0 1 0,37 9 0,-31-4 0,0-1 0,0-1 0,39 0 0,98-7 0,-63 0 0,-40 2-1365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1T08:58:16.087"/>
    </inkml:context>
    <inkml:brush xml:id="br0">
      <inkml:brushProperty name="width" value="0.35" units="cm"/>
      <inkml:brushProperty name="height" value="0.35" units="cm"/>
      <inkml:brushProperty name="color" value="#FFFFFF"/>
    </inkml:brush>
  </inkml:definitions>
  <inkml:trace contextRef="#ctx0" brushRef="#br0">1 1 24575,'0'11'0,"0"1"0,1-1 0,1 0 0,0 0 0,1 1 0,0-2 0,0 1 0,1 0 0,1-1 0,-1 1 0,2-1 0,-1 0 0,2-1 0,-1 0 0,1 0 0,1 0 0,-1-1 0,1 0 0,1 0 0,11 8 0,30 25 0,-11-8 0,-31-26 0,0 0 0,0 1 0,0 0 0,-1 0 0,0 1 0,-1 0 0,0 0 0,5 11 0,34 86 0,-20-44 0,-20-52 0,10 28 0,3 0 0,1-2 0,36 54 0,-41-70 0,-1 1 0,-1 1 0,-2 0 0,16 43 0,-13-31 0,20 39 0,-3-19 0,3 8 0,63 88 0,-85-136 0,0-1 0,1-1 0,0 0 0,1 0 0,0-1 0,1-1 0,0 0 0,1-1 0,0 0 0,32 12 0,-39-18 0,1 0 0,0-1 0,-1 0 0,1 0 0,0-1 0,0 0 0,0 0 0,0-1 0,0 0 0,0-1 0,0 0 0,0-1 0,0 1 0,-1-2 0,1 1 0,-1-1 0,1 0 0,-1-1 0,0 0 0,0-1 0,-1 1 0,13-11 0,-10 6 0,-1 0 0,0-1 0,-1-1 0,0 1 0,0-1 0,7-15 0,35-79 0,-33 66 0,-11 22 0,0 0 0,5-28 0,1-3 0,-5 16 0,-1 1 0,-2-1 0,-1-1 0,-2 1 0,-3-39 0,2 27 0,0 37 0,-1 0 0,1 1 0,-1-1 0,0 0 0,-1 1 0,1-1 0,-1 1 0,-4-8 0,6 13 0,-1 0 0,0-1 0,0 1 0,0 0 0,1 0 0,-1-1 0,-1 1 0,1 0 0,0 0 0,0 0 0,0 0 0,0 1 0,-1-1 0,1 0 0,-1 0 0,1 1 0,0-1 0,-1 1 0,1-1 0,-1 1 0,1 0 0,-1-1 0,1 1 0,-1 0 0,1 0 0,-1 0 0,1 0 0,-1 0 0,1 1 0,-1-1 0,1 0 0,-1 1 0,1-1 0,-1 1 0,1 0 0,0-1 0,-1 1 0,1 0 0,0 0 0,-1-1 0,-1 3 0,-65 37 0,-120 51 0,176-86 0,-1 1 0,1 0 0,0 0 0,1 1 0,0 1 0,0 0 0,0 0 0,1 1 0,0 0 0,1 1 0,0 0 0,-14 21 0,22-28 0,-1-1 0,0 1 0,0-1 0,0 0 0,0 1 0,0-1 0,0 0 0,-6 3 0,8-4 0,0-1 0,0 0 0,-1 0 0,1 0 0,0 0 0,0 0 0,0 0 0,-1 0 0,1 0 0,0 0 0,0 1 0,-1-1 0,1 0 0,0 0 0,0 0 0,0 0 0,-1 0 0,1 0 0,0 0 0,0 0 0,-1-1 0,1 1 0,0 0 0,0 0 0,0 0 0,-1 0 0,1 0 0,0 0 0,0 0 0,0 0 0,-1-1 0,1 1 0,0 0 0,0 0 0,0 0 0,0 0 0,-1-1 0,1 1 0,0 0 0,1-20 0,10-10 0,0 2 0,2-1 0,1 2 0,2-1 0,29-39 0,-37 56-85,1 0 0,0 1-1,1 0 1,0 1 0,0 0-1,1 0 1,0 1 0,1 0-1,0 1 1,0 1 0,0 0-1,1 0 1,0 1 0,0 1-1,23-5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1T08:58:18.141"/>
    </inkml:context>
    <inkml:brush xml:id="br0">
      <inkml:brushProperty name="width" value="0.35" units="cm"/>
      <inkml:brushProperty name="height" value="0.35" units="cm"/>
      <inkml:brushProperty name="color" value="#FFFFFF"/>
    </inkml:brush>
  </inkml:definitions>
  <inkml:trace contextRef="#ctx0" brushRef="#br0">2412 915 24575,'-816'0'0,"808"0"0,4 0 0,0 1 0,-1-1 0,1 0 0,0 0 0,0-1 0,0 1 0,0-1 0,0 0 0,0 0 0,0 0 0,0-1 0,0 1 0,-7-5 0,11 6 0,0-1 0,0 1 0,0-1 0,-1 1 0,1 0 0,0-1 0,0 1 0,0-1 0,0 1 0,0-1 0,0 1 0,0-1 0,0 1 0,0-1 0,0 1 0,0 0 0,0-1 0,0 1 0,0-1 0,0 1 0,0-1 0,1 1 0,-1-1 0,0 1 0,0 0 0,0-1 0,1 1 0,-1-1 0,0 1 0,1 0 0,-1-1 0,0 1 0,1 0 0,-1-1 0,15-12 0,-12 11 0,18-13 0,0 0 0,1 1 0,0 2 0,28-12 0,103-33 0,-49 19 0,-93 34 0,195-84 0,-174 72 0,-1-1 0,-1-1 0,-1-2 0,36-31 0,-64 50 0,1 0 0,-1 0 0,0 0 0,0 1 0,0-1 0,0 0 0,0-1 0,0 1 0,0 0 0,-1 0 0,1 0 0,0 0 0,0-1 0,-1 1 0,1 0 0,-1 0 0,1-1 0,-1 1 0,0-1 0,0 1 0,1 0 0,-1-1 0,0 1 0,0-1 0,0 1 0,0 0 0,-1-1 0,1-1 0,-2 1 0,1 0 0,-1 1 0,1-1 0,-1 1 0,0 0 0,0-1 0,1 1 0,-1 0 0,0 0 0,0 0 0,0 0 0,0 1 0,0-1 0,-1 0 0,1 1 0,0 0 0,0-1 0,-4 1 0,-53-4 0,-105 5 0,55 2 0,2-5 0,-110 5 0,209-2 0,0 1 0,-1 0 0,1 0 0,0 1 0,0 0 0,0 0 0,1 1 0,-1 0 0,1 0 0,0 1 0,-12 10 0,-4 6 0,-39 46 0,17-16 0,-218 210 0,262-259 0,0-1 0,0 0 0,0 0 0,0 1 0,-1-1 0,1 0 0,0 0 0,-1-1 0,1 1 0,-1 0 0,1 0 0,-1-1 0,1 1 0,-1-1 0,1 1 0,-1-1 0,0 0 0,1 1 0,-1-1 0,1 0 0,-1 0 0,0 0 0,1 0 0,-1-1 0,0 1 0,1 0 0,-1-1 0,1 1 0,-3-2 0,1 0 0,1 0 0,-1 0 0,1 0 0,0 0 0,-1-1 0,1 1 0,0-1 0,0 1 0,1-1 0,-1 0 0,1 0 0,-1 0 0,1 0 0,-2-6 0,-15-62 0,12 41 0,-13-33 0,10 38 0,-3-11 0,-2 1 0,-1 0 0,-1 1 0,-42-63 0,48 83-122,0-1 0,-13-29 0,17 30 41,0 1 0,-1 1 0,-1-1 0,0 1 0,-11-11 0,-14-13 81,-3 2 0,-61-47 0,80 69 29,4 1 107,-1 2 1,-1-1-1,0 2 0,-20-9 0,15 9-115,-1 1-1,0 0 0,0 2 0,-1 1 1,0 0-1,-39 0 0,39 3-20,-1 1 0,-43 7 0,58-5 0,0 0 0,0 0 0,1 1 0,-1 0 0,1 1 0,0-1 0,-1 1 0,2 1 0,-1-1 0,0 1 0,-8 9 0,5-5 0,1 0 0,0 1 0,0 0 0,1 0 0,1 1 0,0 0 0,0 0 0,-9 21 0,2 6 73,2-9-313,2 1 0,0 0 1,2 0-1,2 1 1,-4 36-1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1T08:58:21.040"/>
    </inkml:context>
    <inkml:brush xml:id="br0">
      <inkml:brushProperty name="width" value="0.35" units="cm"/>
      <inkml:brushProperty name="height" value="0.35" units="cm"/>
      <inkml:brushProperty name="color" value="#FFFFFF"/>
    </inkml:brush>
  </inkml:definitions>
  <inkml:trace contextRef="#ctx0" brushRef="#br0">0 60 24575,'1'3'0,"1"-1"0,-1 1 0,1 0 0,0-1 0,0 1 0,0-1 0,0 1 0,0-1 0,0 0 0,1 0 0,-1 0 0,4 1 0,11 13 0,-5-1 0,0 0 0,1-1 0,28 22 0,-34-31 0,0 0 0,0-1 0,0 0 0,1-1 0,0 1 0,0-1 0,0-1 0,0 0 0,0 0 0,0 0 0,12 0 0,66-4 0,-56 0 0,37 2 0,-59 1 0,0 0 0,0 0 0,0 1 0,0 0 0,0 0 0,0 1 0,-1 0 0,1 0 0,8 5 0,-15-6 0,1-1 0,0 0 0,0 1 0,0-1 0,0 0 0,0 0 0,0-1 0,1 1 0,-1 0 0,0-1 0,0 1 0,1-1 0,-1 0 0,0 1 0,1-1 0,2-1 0,-4 1 0,1-1 0,-1 0 0,0 0 0,1 0 0,-1 0 0,0-1 0,0 1 0,0 0 0,0 0 0,0-1 0,0 1 0,0 0 0,-1-1 0,1 1 0,0-1 0,-1 1 0,1-1 0,-1 0 0,0 1 0,1-1 0,-1 1 0,0-1 0,0 0 0,0-2 0,2-30 0,-1 0 0,-5-59 0,4 90 9,0 1 0,0-1 0,-1 1-1,1-1 1,-1 0 0,1 1 0,-1-1-1,0 1 1,0-1 0,0 1 0,0-1-1,-1 1 1,1 0 0,0 0 0,-1 0-1,0-1 1,0 1 0,1 1 0,-1-1-1,0 0 1,0 0 0,-1 1 0,1-1-1,0 1 1,0 0 0,-1 0 0,1 0-1,-1 0 1,1 0 0,-1 0 0,1 0-1,-1 1 1,0 0 0,1-1 0,-1 1-1,0 0 1,1 0 0,-5 1 0,-1 0-141,0 1 1,1 0 0,0 0-1,-1 1 1,1-1 0,0 2 0,0-1-1,0 1 1,1 0 0,-1 0 0,1 1-1,-8 7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2023/11/21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a:t>
            </a:r>
          </a:p>
        </p:txBody>
      </p:sp>
    </p:spTree>
    <p:extLst>
      <p:ext uri="{BB962C8B-B14F-4D97-AF65-F5344CB8AC3E}">
        <p14:creationId xmlns:p14="http://schemas.microsoft.com/office/powerpoint/2010/main" val="2912853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微软雅黑" panose="020B0503020204020204" pitchFamily="34" charset="-122"/>
                <a:ea typeface="微软雅黑" panose="020B0503020204020204" pitchFamily="34" charset="-122"/>
              </a:rPr>
              <a:t>模板来自于： 第一</a:t>
            </a:r>
            <a:r>
              <a:rPr lang="en-US" altLang="zh-CN" sz="1200" dirty="0">
                <a:latin typeface="微软雅黑" panose="020B0503020204020204" pitchFamily="34" charset="-122"/>
                <a:ea typeface="微软雅黑" panose="020B0503020204020204" pitchFamily="34" charset="-122"/>
              </a:rPr>
              <a:t>PPT</a:t>
            </a:r>
            <a:r>
              <a:rPr lang="zh-CN" altLang="en-US" sz="1200" baseline="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https://www.1ppt.com/</a:t>
            </a:r>
            <a:endParaRPr lang="zh-CN" altLang="en-US"/>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微软雅黑" panose="020B0503020204020204" pitchFamily="34" charset="-122"/>
                <a:ea typeface="微软雅黑" panose="020B0503020204020204" pitchFamily="34" charset="-122"/>
              </a:rPr>
              <a:t>模板来自于： 第一</a:t>
            </a:r>
            <a:r>
              <a:rPr lang="en-US" altLang="zh-CN" sz="1200" dirty="0">
                <a:latin typeface="微软雅黑" panose="020B0503020204020204" pitchFamily="34" charset="-122"/>
                <a:ea typeface="微软雅黑" panose="020B0503020204020204" pitchFamily="34" charset="-122"/>
              </a:rPr>
              <a:t>PPT</a:t>
            </a:r>
            <a:r>
              <a:rPr lang="zh-CN" altLang="en-US" sz="1200" baseline="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https://www.1ppt.com/</a:t>
            </a:r>
            <a:endParaRPr lang="zh-CN" altLang="en-US"/>
          </a:p>
          <a:p>
            <a:endParaRPr lang="zh-CN" altLang="en-US"/>
          </a:p>
        </p:txBody>
      </p:sp>
    </p:spTree>
    <p:extLst>
      <p:ext uri="{BB962C8B-B14F-4D97-AF65-F5344CB8AC3E}">
        <p14:creationId xmlns:p14="http://schemas.microsoft.com/office/powerpoint/2010/main" val="3005785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80044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a:t>
            </a:r>
          </a:p>
        </p:txBody>
      </p:sp>
    </p:spTree>
    <p:extLst>
      <p:ext uri="{BB962C8B-B14F-4D97-AF65-F5344CB8AC3E}">
        <p14:creationId xmlns:p14="http://schemas.microsoft.com/office/powerpoint/2010/main" val="1240559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 </a:t>
            </a:r>
          </a:p>
        </p:txBody>
      </p:sp>
    </p:spTree>
    <p:extLst>
      <p:ext uri="{BB962C8B-B14F-4D97-AF65-F5344CB8AC3E}">
        <p14:creationId xmlns:p14="http://schemas.microsoft.com/office/powerpoint/2010/main" val="2416888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 </a:t>
            </a:r>
          </a:p>
        </p:txBody>
      </p:sp>
    </p:spTree>
    <p:extLst>
      <p:ext uri="{BB962C8B-B14F-4D97-AF65-F5344CB8AC3E}">
        <p14:creationId xmlns:p14="http://schemas.microsoft.com/office/powerpoint/2010/main" val="1391164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a:t>
            </a:r>
          </a:p>
        </p:txBody>
      </p:sp>
    </p:spTree>
    <p:extLst>
      <p:ext uri="{BB962C8B-B14F-4D97-AF65-F5344CB8AC3E}">
        <p14:creationId xmlns:p14="http://schemas.microsoft.com/office/powerpoint/2010/main" val="3437395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gradFill>
          <a:gsLst>
            <a:gs pos="56000">
              <a:schemeClr val="accent1">
                <a:lumMod val="5000"/>
                <a:lumOff val="95000"/>
                <a:alpha val="100000"/>
              </a:schemeClr>
            </a:gs>
            <a:gs pos="0">
              <a:srgbClr val="F5F5FE">
                <a:alpha val="0"/>
              </a:srgbClr>
            </a:gs>
            <a:gs pos="100000">
              <a:srgbClr val="E8F1F9"/>
            </a:gs>
          </a:gsLst>
          <a:lin ang="5400000" scaled="0"/>
        </a:gradFill>
        <a:effectLst/>
      </p:bgPr>
    </p:bg>
    <p:spTree>
      <p:nvGrpSpPr>
        <p:cNvPr id="1" name=""/>
        <p:cNvGrpSpPr/>
        <p:nvPr/>
      </p:nvGrpSpPr>
      <p:grpSpPr>
        <a:xfrm>
          <a:off x="0" y="0"/>
          <a:ext cx="0" cy="0"/>
          <a:chOff x="0" y="0"/>
          <a:chExt cx="0" cy="0"/>
        </a:xfrm>
      </p:grpSpPr>
      <p:sp>
        <p:nvSpPr>
          <p:cNvPr id="23" name="标题占位符 22"/>
          <p:cNvSpPr>
            <a:spLocks noGrp="1"/>
          </p:cNvSpPr>
          <p:nvPr>
            <p:ph type="title" hasCustomPrompt="1"/>
          </p:nvPr>
        </p:nvSpPr>
        <p:spPr>
          <a:xfrm>
            <a:off x="669925" y="0"/>
            <a:ext cx="10850880" cy="1064260"/>
          </a:xfrm>
          <a:prstGeom prst="rect">
            <a:avLst/>
          </a:prstGeom>
        </p:spPr>
        <p:txBody>
          <a:bodyPr vert="horz" lIns="91440" tIns="45720" rIns="91440" bIns="45720" rtlCol="0" anchor="b">
            <a:normAutofit/>
          </a:bodyPr>
          <a:lstStyle>
            <a:lvl1pPr>
              <a:defRPr sz="3200">
                <a:latin typeface="思源宋体 CN Medium" panose="02020500000000000000" charset="-122"/>
                <a:ea typeface="思源宋体 CN Medium" panose="02020500000000000000" charset="-122"/>
              </a:defRPr>
            </a:lvl1pPr>
          </a:lstStyle>
          <a:p>
            <a:r>
              <a:rPr lang="zh-CN" altLang="en-US" dirty="0"/>
              <a:t>请输入标题</a:t>
            </a:r>
          </a:p>
        </p:txBody>
      </p:sp>
      <p:cxnSp>
        <p:nvCxnSpPr>
          <p:cNvPr id="7" name="直接连接符 6"/>
          <p:cNvCxnSpPr/>
          <p:nvPr/>
        </p:nvCxnSpPr>
        <p:spPr>
          <a:xfrm>
            <a:off x="609600" y="1054735"/>
            <a:ext cx="10862945" cy="0"/>
          </a:xfrm>
          <a:prstGeom prst="line">
            <a:avLst/>
          </a:prstGeom>
          <a:ln w="44450">
            <a:solidFill>
              <a:srgbClr val="373DA6"/>
            </a:solidFill>
          </a:ln>
        </p:spPr>
        <p:style>
          <a:lnRef idx="1">
            <a:schemeClr val="accent1"/>
          </a:lnRef>
          <a:fillRef idx="0">
            <a:schemeClr val="accent1"/>
          </a:fillRef>
          <a:effectRef idx="0">
            <a:schemeClr val="accent1"/>
          </a:effectRef>
          <a:fontRef idx="minor">
            <a:schemeClr val="tx1"/>
          </a:fontRef>
        </p:style>
      </p:cxnSp>
    </p:spTree>
  </p:cSld>
  <p:clrMapOvr>
    <a:masterClrMapping/>
  </p:clrMapOvr>
  <p:hf sldNum="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2023/11/21</a:t>
            </a:fld>
            <a:endParaRPr lang="zh-CN" altLang="en-US"/>
          </a:p>
        </p:txBody>
      </p:sp>
      <p:sp>
        <p:nvSpPr>
          <p:cNvPr id="3" name="页脚占位符 2"/>
          <p:cNvSpPr>
            <a:spLocks noGrp="1"/>
          </p:cNvSpPr>
          <p:nvPr>
            <p:ph type="ftr" sz="quarter" idx="1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hf sldNum="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bg>
      <p:bgPr>
        <a:gradFill>
          <a:gsLst>
            <a:gs pos="56000">
              <a:schemeClr val="accent1">
                <a:lumMod val="5000"/>
                <a:lumOff val="95000"/>
                <a:alpha val="100000"/>
              </a:schemeClr>
            </a:gs>
            <a:gs pos="0">
              <a:srgbClr val="F5F5FE">
                <a:alpha val="0"/>
              </a:srgbClr>
            </a:gs>
            <a:gs pos="100000">
              <a:srgbClr val="E8F1F9"/>
            </a:gs>
          </a:gsLst>
          <a:lin ang="5400000" scaled="0"/>
        </a:gradFill>
        <a:effectLst/>
      </p:bgPr>
    </p:bg>
    <p:spTree>
      <p:nvGrpSpPr>
        <p:cNvPr id="1" name=""/>
        <p:cNvGrpSpPr/>
        <p:nvPr/>
      </p:nvGrpSpPr>
      <p:grpSpPr>
        <a:xfrm>
          <a:off x="0" y="0"/>
          <a:ext cx="0" cy="0"/>
          <a:chOff x="0" y="0"/>
          <a:chExt cx="0" cy="0"/>
        </a:xfrm>
      </p:grpSpPr>
      <p:sp>
        <p:nvSpPr>
          <p:cNvPr id="23" name="标题占位符 22"/>
          <p:cNvSpPr>
            <a:spLocks noGrp="1"/>
          </p:cNvSpPr>
          <p:nvPr>
            <p:ph type="title" hasCustomPrompt="1"/>
          </p:nvPr>
        </p:nvSpPr>
        <p:spPr>
          <a:xfrm>
            <a:off x="669925" y="0"/>
            <a:ext cx="10850880" cy="1064260"/>
          </a:xfrm>
          <a:prstGeom prst="rect">
            <a:avLst/>
          </a:prstGeom>
        </p:spPr>
        <p:txBody>
          <a:bodyPr vert="horz" lIns="91440" tIns="45720" rIns="91440" bIns="45720" rtlCol="0" anchor="b">
            <a:normAutofit/>
          </a:bodyPr>
          <a:lstStyle>
            <a:lvl1pPr>
              <a:defRPr sz="3200">
                <a:latin typeface="思源宋体 CN Medium" panose="02020500000000000000" charset="-122"/>
                <a:ea typeface="思源宋体 CN Medium" panose="02020500000000000000" charset="-122"/>
              </a:defRPr>
            </a:lvl1pPr>
          </a:lstStyle>
          <a:p>
            <a:r>
              <a:rPr lang="zh-CN" altLang="en-US" dirty="0"/>
              <a:t>请输入标题</a:t>
            </a:r>
          </a:p>
        </p:txBody>
      </p:sp>
      <p:cxnSp>
        <p:nvCxnSpPr>
          <p:cNvPr id="7" name="直接连接符 6"/>
          <p:cNvCxnSpPr/>
          <p:nvPr/>
        </p:nvCxnSpPr>
        <p:spPr>
          <a:xfrm>
            <a:off x="609600" y="1054735"/>
            <a:ext cx="10862945" cy="0"/>
          </a:xfrm>
          <a:prstGeom prst="line">
            <a:avLst/>
          </a:prstGeom>
          <a:ln w="44450">
            <a:solidFill>
              <a:srgbClr val="373DA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6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6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6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6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
        <p:nvSpPr>
          <p:cNvPr id="6" name="TextBox 5"/>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6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6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6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t>2023/11/21</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t>2023/11/21</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29.xml"/><Relationship Id="rId21" Type="http://schemas.openxmlformats.org/officeDocument/2006/relationships/slideLayout" Target="../slideLayouts/slideLayout24.xml"/><Relationship Id="rId42" Type="http://schemas.openxmlformats.org/officeDocument/2006/relationships/slideLayout" Target="../slideLayouts/slideLayout45.xml"/><Relationship Id="rId47" Type="http://schemas.openxmlformats.org/officeDocument/2006/relationships/slideLayout" Target="../slideLayouts/slideLayout50.xml"/><Relationship Id="rId63" Type="http://schemas.openxmlformats.org/officeDocument/2006/relationships/slideLayout" Target="../slideLayouts/slideLayout66.xml"/><Relationship Id="rId68" Type="http://schemas.openxmlformats.org/officeDocument/2006/relationships/slideLayout" Target="../slideLayouts/slideLayout71.xml"/><Relationship Id="rId7" Type="http://schemas.openxmlformats.org/officeDocument/2006/relationships/slideLayout" Target="../slideLayouts/slideLayout10.xml"/><Relationship Id="rId71" Type="http://schemas.openxmlformats.org/officeDocument/2006/relationships/slideLayout" Target="../slideLayouts/slideLayout74.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9" Type="http://schemas.openxmlformats.org/officeDocument/2006/relationships/slideLayout" Target="../slideLayouts/slideLayout32.xml"/><Relationship Id="rId11" Type="http://schemas.openxmlformats.org/officeDocument/2006/relationships/slideLayout" Target="../slideLayouts/slideLayout14.xml"/><Relationship Id="rId24" Type="http://schemas.openxmlformats.org/officeDocument/2006/relationships/slideLayout" Target="../slideLayouts/slideLayout27.xml"/><Relationship Id="rId32" Type="http://schemas.openxmlformats.org/officeDocument/2006/relationships/slideLayout" Target="../slideLayouts/slideLayout35.xml"/><Relationship Id="rId37" Type="http://schemas.openxmlformats.org/officeDocument/2006/relationships/slideLayout" Target="../slideLayouts/slideLayout40.xml"/><Relationship Id="rId40" Type="http://schemas.openxmlformats.org/officeDocument/2006/relationships/slideLayout" Target="../slideLayouts/slideLayout43.xml"/><Relationship Id="rId45" Type="http://schemas.openxmlformats.org/officeDocument/2006/relationships/slideLayout" Target="../slideLayouts/slideLayout48.xml"/><Relationship Id="rId53" Type="http://schemas.openxmlformats.org/officeDocument/2006/relationships/slideLayout" Target="../slideLayouts/slideLayout56.xml"/><Relationship Id="rId58" Type="http://schemas.openxmlformats.org/officeDocument/2006/relationships/slideLayout" Target="../slideLayouts/slideLayout61.xml"/><Relationship Id="rId66" Type="http://schemas.openxmlformats.org/officeDocument/2006/relationships/slideLayout" Target="../slideLayouts/slideLayout69.xml"/><Relationship Id="rId5" Type="http://schemas.openxmlformats.org/officeDocument/2006/relationships/slideLayout" Target="../slideLayouts/slideLayout8.xml"/><Relationship Id="rId61" Type="http://schemas.openxmlformats.org/officeDocument/2006/relationships/slideLayout" Target="../slideLayouts/slideLayout64.xml"/><Relationship Id="rId19" Type="http://schemas.openxmlformats.org/officeDocument/2006/relationships/slideLayout" Target="../slideLayouts/slideLayout22.xml"/><Relationship Id="rId14" Type="http://schemas.openxmlformats.org/officeDocument/2006/relationships/slideLayout" Target="../slideLayouts/slideLayout17.xml"/><Relationship Id="rId22" Type="http://schemas.openxmlformats.org/officeDocument/2006/relationships/slideLayout" Target="../slideLayouts/slideLayout25.xml"/><Relationship Id="rId27" Type="http://schemas.openxmlformats.org/officeDocument/2006/relationships/slideLayout" Target="../slideLayouts/slideLayout30.xml"/><Relationship Id="rId30" Type="http://schemas.openxmlformats.org/officeDocument/2006/relationships/slideLayout" Target="../slideLayouts/slideLayout33.xml"/><Relationship Id="rId35" Type="http://schemas.openxmlformats.org/officeDocument/2006/relationships/slideLayout" Target="../slideLayouts/slideLayout38.xml"/><Relationship Id="rId43" Type="http://schemas.openxmlformats.org/officeDocument/2006/relationships/slideLayout" Target="../slideLayouts/slideLayout46.xml"/><Relationship Id="rId48" Type="http://schemas.openxmlformats.org/officeDocument/2006/relationships/slideLayout" Target="../slideLayouts/slideLayout51.xml"/><Relationship Id="rId56" Type="http://schemas.openxmlformats.org/officeDocument/2006/relationships/slideLayout" Target="../slideLayouts/slideLayout59.xml"/><Relationship Id="rId64" Type="http://schemas.openxmlformats.org/officeDocument/2006/relationships/slideLayout" Target="../slideLayouts/slideLayout67.xml"/><Relationship Id="rId69" Type="http://schemas.openxmlformats.org/officeDocument/2006/relationships/slideLayout" Target="../slideLayouts/slideLayout72.xml"/><Relationship Id="rId8" Type="http://schemas.openxmlformats.org/officeDocument/2006/relationships/slideLayout" Target="../slideLayouts/slideLayout11.xml"/><Relationship Id="rId51" Type="http://schemas.openxmlformats.org/officeDocument/2006/relationships/slideLayout" Target="../slideLayouts/slideLayout54.xml"/><Relationship Id="rId72" Type="http://schemas.openxmlformats.org/officeDocument/2006/relationships/theme" Target="../theme/theme2.xml"/><Relationship Id="rId3" Type="http://schemas.openxmlformats.org/officeDocument/2006/relationships/slideLayout" Target="../slideLayouts/slideLayout6.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5" Type="http://schemas.openxmlformats.org/officeDocument/2006/relationships/slideLayout" Target="../slideLayouts/slideLayout28.xml"/><Relationship Id="rId33" Type="http://schemas.openxmlformats.org/officeDocument/2006/relationships/slideLayout" Target="../slideLayouts/slideLayout36.xml"/><Relationship Id="rId38" Type="http://schemas.openxmlformats.org/officeDocument/2006/relationships/slideLayout" Target="../slideLayouts/slideLayout41.xml"/><Relationship Id="rId46" Type="http://schemas.openxmlformats.org/officeDocument/2006/relationships/slideLayout" Target="../slideLayouts/slideLayout49.xml"/><Relationship Id="rId59" Type="http://schemas.openxmlformats.org/officeDocument/2006/relationships/slideLayout" Target="../slideLayouts/slideLayout62.xml"/><Relationship Id="rId67" Type="http://schemas.openxmlformats.org/officeDocument/2006/relationships/slideLayout" Target="../slideLayouts/slideLayout70.xml"/><Relationship Id="rId20" Type="http://schemas.openxmlformats.org/officeDocument/2006/relationships/slideLayout" Target="../slideLayouts/slideLayout23.xml"/><Relationship Id="rId41" Type="http://schemas.openxmlformats.org/officeDocument/2006/relationships/slideLayout" Target="../slideLayouts/slideLayout44.xml"/><Relationship Id="rId54" Type="http://schemas.openxmlformats.org/officeDocument/2006/relationships/slideLayout" Target="../slideLayouts/slideLayout57.xml"/><Relationship Id="rId62" Type="http://schemas.openxmlformats.org/officeDocument/2006/relationships/slideLayout" Target="../slideLayouts/slideLayout65.xml"/><Relationship Id="rId70" Type="http://schemas.openxmlformats.org/officeDocument/2006/relationships/slideLayout" Target="../slideLayouts/slideLayout73.xml"/><Relationship Id="rId1" Type="http://schemas.openxmlformats.org/officeDocument/2006/relationships/slideLayout" Target="../slideLayouts/slideLayout4.xml"/><Relationship Id="rId6" Type="http://schemas.openxmlformats.org/officeDocument/2006/relationships/slideLayout" Target="../slideLayouts/slideLayout9.xml"/><Relationship Id="rId15" Type="http://schemas.openxmlformats.org/officeDocument/2006/relationships/slideLayout" Target="../slideLayouts/slideLayout18.xml"/><Relationship Id="rId23" Type="http://schemas.openxmlformats.org/officeDocument/2006/relationships/slideLayout" Target="../slideLayouts/slideLayout26.xml"/><Relationship Id="rId28" Type="http://schemas.openxmlformats.org/officeDocument/2006/relationships/slideLayout" Target="../slideLayouts/slideLayout31.xml"/><Relationship Id="rId36" Type="http://schemas.openxmlformats.org/officeDocument/2006/relationships/slideLayout" Target="../slideLayouts/slideLayout39.xml"/><Relationship Id="rId49" Type="http://schemas.openxmlformats.org/officeDocument/2006/relationships/slideLayout" Target="../slideLayouts/slideLayout52.xml"/><Relationship Id="rId57" Type="http://schemas.openxmlformats.org/officeDocument/2006/relationships/slideLayout" Target="../slideLayouts/slideLayout60.xml"/><Relationship Id="rId10" Type="http://schemas.openxmlformats.org/officeDocument/2006/relationships/slideLayout" Target="../slideLayouts/slideLayout13.xml"/><Relationship Id="rId31" Type="http://schemas.openxmlformats.org/officeDocument/2006/relationships/slideLayout" Target="../slideLayouts/slideLayout34.xml"/><Relationship Id="rId44" Type="http://schemas.openxmlformats.org/officeDocument/2006/relationships/slideLayout" Target="../slideLayouts/slideLayout47.xml"/><Relationship Id="rId52" Type="http://schemas.openxmlformats.org/officeDocument/2006/relationships/slideLayout" Target="../slideLayouts/slideLayout55.xml"/><Relationship Id="rId60" Type="http://schemas.openxmlformats.org/officeDocument/2006/relationships/slideLayout" Target="../slideLayouts/slideLayout63.xml"/><Relationship Id="rId65" Type="http://schemas.openxmlformats.org/officeDocument/2006/relationships/slideLayout" Target="../slideLayouts/slideLayout68.xml"/><Relationship Id="rId4" Type="http://schemas.openxmlformats.org/officeDocument/2006/relationships/slideLayout" Target="../slideLayouts/slideLayout7.xml"/><Relationship Id="rId9" Type="http://schemas.openxmlformats.org/officeDocument/2006/relationships/slideLayout" Target="../slideLayouts/slideLayout12.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9" Type="http://schemas.openxmlformats.org/officeDocument/2006/relationships/slideLayout" Target="../slideLayouts/slideLayout42.xml"/><Relationship Id="rId34" Type="http://schemas.openxmlformats.org/officeDocument/2006/relationships/slideLayout" Target="../slideLayouts/slideLayout37.xml"/><Relationship Id="rId50" Type="http://schemas.openxmlformats.org/officeDocument/2006/relationships/slideLayout" Target="../slideLayouts/slideLayout53.xml"/><Relationship Id="rId55" Type="http://schemas.openxmlformats.org/officeDocument/2006/relationships/slideLayout" Target="../slideLayouts/slideLayout5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7.xml"/><Relationship Id="rId2" Type="http://schemas.openxmlformats.org/officeDocument/2006/relationships/slideLayout" Target="../slideLayouts/slideLayout76.xml"/><Relationship Id="rId1" Type="http://schemas.openxmlformats.org/officeDocument/2006/relationships/slideLayout" Target="../slideLayouts/slideLayout75.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2023/11/21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2023/11/21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 id="2147483671" r:id="rId19"/>
    <p:sldLayoutId id="2147483672" r:id="rId20"/>
    <p:sldLayoutId id="2147483673" r:id="rId21"/>
    <p:sldLayoutId id="2147483674" r:id="rId22"/>
    <p:sldLayoutId id="2147483675" r:id="rId23"/>
    <p:sldLayoutId id="2147483676" r:id="rId24"/>
    <p:sldLayoutId id="2147483677" r:id="rId25"/>
    <p:sldLayoutId id="2147483678" r:id="rId26"/>
    <p:sldLayoutId id="2147483679" r:id="rId27"/>
    <p:sldLayoutId id="2147483680" r:id="rId28"/>
    <p:sldLayoutId id="2147483681" r:id="rId29"/>
    <p:sldLayoutId id="2147483682" r:id="rId30"/>
    <p:sldLayoutId id="2147483683" r:id="rId31"/>
    <p:sldLayoutId id="2147483684" r:id="rId32"/>
    <p:sldLayoutId id="2147483685" r:id="rId33"/>
    <p:sldLayoutId id="2147483686" r:id="rId34"/>
    <p:sldLayoutId id="2147483687" r:id="rId35"/>
    <p:sldLayoutId id="2147483688" r:id="rId36"/>
    <p:sldLayoutId id="2147483689"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703" r:id="rId51"/>
    <p:sldLayoutId id="2147483704" r:id="rId52"/>
    <p:sldLayoutId id="2147483705" r:id="rId53"/>
    <p:sldLayoutId id="2147483706" r:id="rId54"/>
    <p:sldLayoutId id="2147483707" r:id="rId55"/>
    <p:sldLayoutId id="2147483708" r:id="rId56"/>
    <p:sldLayoutId id="2147483709" r:id="rId57"/>
    <p:sldLayoutId id="2147483710" r:id="rId58"/>
    <p:sldLayoutId id="2147483711" r:id="rId59"/>
    <p:sldLayoutId id="2147483712" r:id="rId60"/>
    <p:sldLayoutId id="2147483713" r:id="rId61"/>
    <p:sldLayoutId id="2147483714" r:id="rId62"/>
    <p:sldLayoutId id="2147483715" r:id="rId63"/>
    <p:sldLayoutId id="2147483716" r:id="rId64"/>
    <p:sldLayoutId id="2147483717" r:id="rId65"/>
    <p:sldLayoutId id="2147483718" r:id="rId66"/>
    <p:sldLayoutId id="2147483719" r:id="rId67"/>
    <p:sldLayoutId id="2147483720" r:id="rId68"/>
    <p:sldLayoutId id="2147483721" r:id="rId69"/>
    <p:sldLayoutId id="2147483722" r:id="rId70"/>
    <p:sldLayoutId id="2147483723" r:id="rId7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customXml" Target="../ink/ink6.xml"/><Relationship Id="rId18" Type="http://schemas.openxmlformats.org/officeDocument/2006/relationships/image" Target="../media/image21.png"/><Relationship Id="rId3" Type="http://schemas.openxmlformats.org/officeDocument/2006/relationships/image" Target="../media/image13.png"/><Relationship Id="rId7" Type="http://schemas.openxmlformats.org/officeDocument/2006/relationships/image" Target="../media/image15.png"/><Relationship Id="rId12" Type="http://schemas.openxmlformats.org/officeDocument/2006/relationships/image" Target="../media/image18.png"/><Relationship Id="rId17" Type="http://schemas.openxmlformats.org/officeDocument/2006/relationships/customXml" Target="../ink/ink8.xml"/><Relationship Id="rId2" Type="http://schemas.openxmlformats.org/officeDocument/2006/relationships/customXml" Target="../ink/ink1.xml"/><Relationship Id="rId16" Type="http://schemas.openxmlformats.org/officeDocument/2006/relationships/image" Target="../media/image20.png"/><Relationship Id="rId20" Type="http://schemas.openxmlformats.org/officeDocument/2006/relationships/image" Target="../media/image22.png"/><Relationship Id="rId1" Type="http://schemas.openxmlformats.org/officeDocument/2006/relationships/slideLayout" Target="../slideLayouts/slideLayout5.xml"/><Relationship Id="rId6" Type="http://schemas.openxmlformats.org/officeDocument/2006/relationships/customXml" Target="../ink/ink3.xml"/><Relationship Id="rId11" Type="http://schemas.openxmlformats.org/officeDocument/2006/relationships/customXml" Target="../ink/ink5.xml"/><Relationship Id="rId5" Type="http://schemas.openxmlformats.org/officeDocument/2006/relationships/image" Target="../media/image14.png"/><Relationship Id="rId15" Type="http://schemas.openxmlformats.org/officeDocument/2006/relationships/customXml" Target="../ink/ink7.xml"/><Relationship Id="rId10" Type="http://schemas.openxmlformats.org/officeDocument/2006/relationships/image" Target="../media/image17.png"/><Relationship Id="rId19" Type="http://schemas.openxmlformats.org/officeDocument/2006/relationships/customXml" Target="../ink/ink9.xml"/><Relationship Id="rId4" Type="http://schemas.openxmlformats.org/officeDocument/2006/relationships/customXml" Target="../ink/ink2.xml"/><Relationship Id="rId9" Type="http://schemas.openxmlformats.org/officeDocument/2006/relationships/image" Target="../media/image16.png"/><Relationship Id="rId1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9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3" cstate="email">
            <a:alphaModFix amt="65000"/>
            <a:lum bright="12000" contrast="6000"/>
            <a:extLst>
              <a:ext uri="{BEBA8EAE-BF5A-486C-A8C5-ECC9F3942E4B}">
                <a14:imgProps xmlns:a14="http://schemas.microsoft.com/office/drawing/2010/main">
                  <a14:imgLayer r:embed="rId4">
                    <a14:imgEffect>
                      <a14:artisticFilmGrain trans="28000" grainSize="51"/>
                    </a14:imgEffect>
                  </a14:imgLayer>
                </a14:imgProps>
              </a:ext>
            </a:extLst>
          </a:blip>
          <a:stretch>
            <a:fillRect/>
          </a:stretch>
        </p:blipFill>
        <p:spPr>
          <a:xfrm>
            <a:off x="0" y="0"/>
            <a:ext cx="12192000" cy="6845807"/>
          </a:xfrm>
          <a:prstGeom prst="rect">
            <a:avLst/>
          </a:prstGeom>
        </p:spPr>
      </p:pic>
      <p:sp>
        <p:nvSpPr>
          <p:cNvPr id="12" name="矩形 11"/>
          <p:cNvSpPr/>
          <p:nvPr/>
        </p:nvSpPr>
        <p:spPr>
          <a:xfrm>
            <a:off x="-7620" y="635"/>
            <a:ext cx="12885420" cy="6858000"/>
          </a:xfrm>
          <a:prstGeom prst="rect">
            <a:avLst/>
          </a:prstGeom>
          <a:solidFill>
            <a:srgbClr val="373DA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汉仪大宋简"/>
              <a:sym typeface="Arial" panose="020B0604020202020204"/>
            </a:endParaRPr>
          </a:p>
        </p:txBody>
      </p:sp>
      <p:sp>
        <p:nvSpPr>
          <p:cNvPr id="20" name="圆: 空心 15"/>
          <p:cNvSpPr/>
          <p:nvPr userDrawn="1"/>
        </p:nvSpPr>
        <p:spPr>
          <a:xfrm>
            <a:off x="9993361" y="4647512"/>
            <a:ext cx="2198388" cy="2198388"/>
          </a:xfrm>
          <a:prstGeom prst="donut">
            <a:avLst>
              <a:gd name="adj" fmla="val 9522"/>
            </a:avLst>
          </a:prstGeom>
          <a:solidFill>
            <a:srgbClr val="2A497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Arial" panose="020B0604020202020204"/>
              <a:ea typeface="汉仪大宋简"/>
              <a:sym typeface="Arial" panose="020B0604020202020204"/>
            </a:endParaRPr>
          </a:p>
        </p:txBody>
      </p:sp>
      <p:grpSp>
        <p:nvGrpSpPr>
          <p:cNvPr id="38" name="组合 37"/>
          <p:cNvGrpSpPr/>
          <p:nvPr/>
        </p:nvGrpSpPr>
        <p:grpSpPr>
          <a:xfrm>
            <a:off x="1886268" y="1808478"/>
            <a:ext cx="9097010" cy="2449830"/>
            <a:chOff x="2899" y="2827"/>
            <a:chExt cx="14326" cy="3858"/>
          </a:xfrm>
        </p:grpSpPr>
        <p:sp>
          <p:nvSpPr>
            <p:cNvPr id="13" name="文本框 12"/>
            <p:cNvSpPr txBox="1"/>
            <p:nvPr/>
          </p:nvSpPr>
          <p:spPr>
            <a:xfrm>
              <a:off x="2899" y="2827"/>
              <a:ext cx="14326" cy="3413"/>
            </a:xfrm>
            <a:prstGeom prst="rect">
              <a:avLst/>
            </a:prstGeom>
            <a:noFill/>
          </p:spPr>
          <p:txBody>
            <a:bodyPr wrap="none" rtlCol="0">
              <a:noAutofit/>
            </a:bodyPr>
            <a:lstStyle/>
            <a:p>
              <a:pPr algn="ctr">
                <a:buClrTx/>
                <a:buSzTx/>
                <a:buFontTx/>
              </a:pPr>
              <a:r>
                <a:rPr lang="zh-CN" altLang="en-US" sz="5400" dirty="0">
                  <a:solidFill>
                    <a:srgbClr val="E8F1F9"/>
                  </a:solidFill>
                  <a:latin typeface="Arial" panose="020B0604020202020204"/>
                  <a:ea typeface="汉仪大宋简"/>
                  <a:sym typeface="Arial" panose="020B0604020202020204"/>
                </a:rPr>
                <a:t>《共享单车管系统的开发》</a:t>
              </a:r>
            </a:p>
          </p:txBody>
        </p:sp>
        <p:sp>
          <p:nvSpPr>
            <p:cNvPr id="17" name="文本框 16"/>
            <p:cNvSpPr txBox="1"/>
            <p:nvPr/>
          </p:nvSpPr>
          <p:spPr>
            <a:xfrm>
              <a:off x="15049" y="3197"/>
              <a:ext cx="488" cy="3488"/>
            </a:xfrm>
            <a:prstGeom prst="rect">
              <a:avLst/>
            </a:prstGeom>
            <a:noFill/>
          </p:spPr>
          <p:txBody>
            <a:bodyPr wrap="none" rtlCol="0">
              <a:spAutoFit/>
            </a:bodyPr>
            <a:lstStyle/>
            <a:p>
              <a:pPr algn="ctr"/>
              <a:endParaRPr lang="zh-CN" altLang="en-US" sz="13800">
                <a:gradFill>
                  <a:gsLst>
                    <a:gs pos="0">
                      <a:schemeClr val="bg1"/>
                    </a:gs>
                    <a:gs pos="60000">
                      <a:schemeClr val="bg1"/>
                    </a:gs>
                    <a:gs pos="100000">
                      <a:srgbClr val="383BE6"/>
                    </a:gs>
                  </a:gsLst>
                  <a:lin ang="3600000" scaled="0"/>
                </a:gradFill>
                <a:latin typeface="Arial" panose="020B0604020202020204"/>
                <a:ea typeface="汉仪大宋简"/>
                <a:sym typeface="Arial" panose="020B0604020202020204"/>
              </a:endParaRPr>
            </a:p>
          </p:txBody>
        </p:sp>
      </p:grpSp>
      <p:grpSp>
        <p:nvGrpSpPr>
          <p:cNvPr id="33" name="组合 32"/>
          <p:cNvGrpSpPr/>
          <p:nvPr/>
        </p:nvGrpSpPr>
        <p:grpSpPr>
          <a:xfrm>
            <a:off x="4869815" y="4865370"/>
            <a:ext cx="3130550" cy="996950"/>
            <a:chOff x="4964" y="7759"/>
            <a:chExt cx="4930" cy="1570"/>
          </a:xfrm>
        </p:grpSpPr>
        <p:sp>
          <p:nvSpPr>
            <p:cNvPr id="26" name="文本框 25"/>
            <p:cNvSpPr txBox="1"/>
            <p:nvPr/>
          </p:nvSpPr>
          <p:spPr>
            <a:xfrm>
              <a:off x="5274" y="7759"/>
              <a:ext cx="4310" cy="628"/>
            </a:xfrm>
            <a:prstGeom prst="rect">
              <a:avLst/>
            </a:prstGeom>
            <a:noFill/>
          </p:spPr>
          <p:txBody>
            <a:bodyPr wrap="square" rtlCol="0">
              <a:spAutoFit/>
            </a:bodyPr>
            <a:lstStyle/>
            <a:p>
              <a:pPr lvl="0" algn="ctr">
                <a:buClrTx/>
                <a:buSzTx/>
                <a:buFontTx/>
              </a:pPr>
              <a:r>
                <a:rPr lang="zh-CN" altLang="en-US" sz="2000" dirty="0">
                  <a:solidFill>
                    <a:schemeClr val="bg1"/>
                  </a:solidFill>
                  <a:latin typeface="Arial" panose="020B0604020202020204"/>
                  <a:ea typeface="汉仪大宋简"/>
                  <a:sym typeface="Arial" panose="020B0604020202020204"/>
                </a:rPr>
                <a:t>演讲人：曾胜坚</a:t>
              </a:r>
            </a:p>
          </p:txBody>
        </p:sp>
        <p:sp>
          <p:nvSpPr>
            <p:cNvPr id="27" name="文本框 26"/>
            <p:cNvSpPr txBox="1"/>
            <p:nvPr/>
          </p:nvSpPr>
          <p:spPr>
            <a:xfrm>
              <a:off x="4964" y="8701"/>
              <a:ext cx="4930" cy="628"/>
            </a:xfrm>
            <a:prstGeom prst="rect">
              <a:avLst/>
            </a:prstGeom>
            <a:noFill/>
          </p:spPr>
          <p:txBody>
            <a:bodyPr wrap="square" rtlCol="0">
              <a:spAutoFit/>
            </a:bodyPr>
            <a:lstStyle/>
            <a:p>
              <a:pPr lvl="0" algn="ctr">
                <a:buClrTx/>
                <a:buSzTx/>
                <a:buFontTx/>
              </a:pPr>
              <a:r>
                <a:rPr lang="zh-CN" altLang="en-US" sz="2000" dirty="0">
                  <a:solidFill>
                    <a:schemeClr val="bg1"/>
                  </a:solidFill>
                  <a:latin typeface="Arial" panose="020B0604020202020204"/>
                  <a:ea typeface="汉仪大宋简"/>
                  <a:sym typeface="Arial" panose="020B0604020202020204"/>
                </a:rPr>
                <a:t>组</a:t>
              </a:r>
              <a:r>
                <a:rPr lang="en-US" altLang="zh-CN" sz="2000" dirty="0">
                  <a:solidFill>
                    <a:schemeClr val="bg1"/>
                  </a:solidFill>
                  <a:latin typeface="Arial" panose="020B0604020202020204"/>
                  <a:ea typeface="汉仪大宋简"/>
                  <a:sym typeface="Arial" panose="020B0604020202020204"/>
                </a:rPr>
                <a:t>    </a:t>
              </a:r>
              <a:r>
                <a:rPr lang="zh-CN" altLang="en-US" sz="2000" dirty="0">
                  <a:solidFill>
                    <a:schemeClr val="bg1"/>
                  </a:solidFill>
                  <a:latin typeface="Arial" panose="020B0604020202020204"/>
                  <a:ea typeface="汉仪大宋简"/>
                  <a:sym typeface="Arial" panose="020B0604020202020204"/>
                </a:rPr>
                <a:t>员：唐光宇</a:t>
              </a:r>
              <a:r>
                <a:rPr lang="en-US" altLang="zh-CN" sz="2000" dirty="0">
                  <a:solidFill>
                    <a:schemeClr val="bg1"/>
                  </a:solidFill>
                  <a:latin typeface="Arial" panose="020B0604020202020204"/>
                  <a:ea typeface="汉仪大宋简"/>
                  <a:sym typeface="Arial" panose="020B0604020202020204"/>
                </a:rPr>
                <a:t> </a:t>
              </a:r>
              <a:r>
                <a:rPr lang="zh-CN" altLang="en-US" sz="2000" dirty="0">
                  <a:solidFill>
                    <a:schemeClr val="bg1"/>
                  </a:solidFill>
                  <a:latin typeface="Arial" panose="020B0604020202020204"/>
                  <a:ea typeface="汉仪大宋简"/>
                  <a:sym typeface="Arial" panose="020B0604020202020204"/>
                </a:rPr>
                <a:t>谷银珂</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Arial" panose="020B0604020202020204"/>
                <a:ea typeface="汉仪大宋简"/>
                <a:sym typeface="Arial" panose="020B0604020202020204"/>
              </a:rPr>
              <a:t>2.1 </a:t>
            </a:r>
            <a:r>
              <a:rPr lang="zh-CN" altLang="en-US" dirty="0">
                <a:latin typeface="Arial" panose="020B0604020202020204"/>
                <a:ea typeface="汉仪大宋简"/>
                <a:sym typeface="Arial" panose="020B0604020202020204"/>
              </a:rPr>
              <a:t>需求概述</a:t>
            </a:r>
          </a:p>
        </p:txBody>
      </p:sp>
      <p:sp>
        <p:nvSpPr>
          <p:cNvPr id="47" name="文本框 46"/>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5" name="任意形状 9"/>
          <p:cNvSpPr/>
          <p:nvPr/>
        </p:nvSpPr>
        <p:spPr bwMode="auto">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sp>
        <p:nvSpPr>
          <p:cNvPr id="5" name="文本框 4"/>
          <p:cNvSpPr txBox="1"/>
          <p:nvPr/>
        </p:nvSpPr>
        <p:spPr>
          <a:xfrm>
            <a:off x="1187450" y="1404085"/>
            <a:ext cx="9817100" cy="4553953"/>
          </a:xfrm>
          <a:prstGeom prst="rect">
            <a:avLst/>
          </a:prstGeom>
          <a:noFill/>
        </p:spPr>
        <p:txBody>
          <a:bodyPr wrap="square" rtlCol="0">
            <a:noAutofit/>
          </a:bodyPr>
          <a:lstStyle/>
          <a:p>
            <a:pPr indent="127000" algn="just">
              <a:lnSpc>
                <a:spcPct val="130000"/>
              </a:lnSpc>
            </a:pPr>
            <a:r>
              <a:rPr lang="zh-CN" altLang="zh-CN" sz="1800" b="1" kern="100" dirty="0">
                <a:effectLst/>
                <a:latin typeface="等线" panose="02010600030101010101" pitchFamily="2" charset="-122"/>
                <a:ea typeface="宋体" panose="02010600030101010101" pitchFamily="2" charset="-122"/>
                <a:cs typeface="Arial" panose="020B0604020202020204" pitchFamily="34" charset="0"/>
              </a:rPr>
              <a:t>业务需求：</a:t>
            </a:r>
            <a:endParaRPr lang="zh-CN" altLang="zh-CN" sz="1800" b="1" kern="100" dirty="0">
              <a:effectLst/>
              <a:latin typeface="等线" panose="02010600030101010101" pitchFamily="2" charset="-122"/>
              <a:ea typeface="等线" panose="02010600030101010101" pitchFamily="2" charset="-122"/>
              <a:cs typeface="Arial" panose="020B0604020202020204" pitchFamily="34" charset="0"/>
            </a:endParaRPr>
          </a:p>
          <a:p>
            <a:pPr indent="127000" algn="just"/>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一、用户注册与登录</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4800" algn="just"/>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用户在平台上注册，提供有效身份证件、手机号码、密码等个人信息。</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4800" algn="just"/>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系统对用户提交的信息进行审核，审核通过后，用户成为平台会员。</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4800" algn="just"/>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用户通过手机号码和密码登录系统，查询车辆信息、发起订单、充值等操作。</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127000" algn="just"/>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二、车辆借还与充值</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4800" algn="just"/>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用户在平台上查询可用车辆，选择目标车辆并发起借车请求。</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4800" algn="just"/>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系统确认车辆借车请求，更新车辆状态为“借出”。</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4800" algn="just"/>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用户在借车期间可以使用车辆，还车时通过系统发起还车请求。</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4800" algn="just"/>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系统确认车辆还车请求，更新车辆状态为“可借”。</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4800" algn="just"/>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用户可以在平台上为账户充值。</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127000" algn="just"/>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三、订单管理</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4800" algn="just"/>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用户发起订单请求，系统生成订单编号并记录订单信息。</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4800" algn="just"/>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系统更新订单状态为“已完成”。</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4800" algn="just"/>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用户可以查询订单状态，了解订单进展。</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Arial" panose="020B0604020202020204"/>
                <a:ea typeface="汉仪大宋简"/>
                <a:sym typeface="Arial" panose="020B0604020202020204"/>
              </a:rPr>
              <a:t>2.1 </a:t>
            </a:r>
            <a:r>
              <a:rPr lang="zh-CN" altLang="en-US" dirty="0">
                <a:latin typeface="Arial" panose="020B0604020202020204"/>
                <a:ea typeface="汉仪大宋简"/>
                <a:sym typeface="Arial" panose="020B0604020202020204"/>
              </a:rPr>
              <a:t>需求概述</a:t>
            </a:r>
          </a:p>
        </p:txBody>
      </p:sp>
      <p:sp>
        <p:nvSpPr>
          <p:cNvPr id="47" name="文本框 46"/>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5" name="任意形状 9"/>
          <p:cNvSpPr/>
          <p:nvPr/>
        </p:nvSpPr>
        <p:spPr bwMode="auto">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sp>
        <p:nvSpPr>
          <p:cNvPr id="5" name="文本框 4"/>
          <p:cNvSpPr txBox="1"/>
          <p:nvPr/>
        </p:nvSpPr>
        <p:spPr>
          <a:xfrm>
            <a:off x="1187450" y="1404085"/>
            <a:ext cx="9817100" cy="4553953"/>
          </a:xfrm>
          <a:prstGeom prst="rect">
            <a:avLst/>
          </a:prstGeom>
          <a:noFill/>
        </p:spPr>
        <p:txBody>
          <a:bodyPr wrap="square" rtlCol="0">
            <a:noAutofit/>
          </a:bodyPr>
          <a:lstStyle/>
          <a:p>
            <a:pPr indent="127000" algn="just"/>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四、车辆调度与维修</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4800" algn="just"/>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管理员通过系统查看车辆位置，根据车辆位置进行调度。</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4800" algn="just"/>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管理员可以为车辆分配维修任务，系统推送给维修人员。</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4800" algn="just"/>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维修人员接收维修任务，查看车辆故障并进行维修。</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4800" algn="just"/>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维修人员完成维修后，系统更新维修历史记录。</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127000" algn="just"/>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五、报表与统计数据</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4800" algn="just"/>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系统自动生成各类报表和统计数据，如用户活跃度、订单量、车辆使用率等。</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4800" algn="just"/>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管理员可以通过报表分析运营情况，为运营决策提供数据支持。</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1322638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Arial" panose="020B0604020202020204"/>
                <a:ea typeface="汉仪大宋简"/>
                <a:sym typeface="Arial" panose="020B0604020202020204"/>
              </a:rPr>
              <a:t>2.2 </a:t>
            </a:r>
            <a:r>
              <a:rPr lang="zh-CN" altLang="en-US" dirty="0">
                <a:latin typeface="Arial" panose="020B0604020202020204"/>
                <a:ea typeface="汉仪大宋简"/>
                <a:sym typeface="Arial" panose="020B0604020202020204"/>
              </a:rPr>
              <a:t>用例模型</a:t>
            </a:r>
          </a:p>
        </p:txBody>
      </p:sp>
      <p:sp>
        <p:nvSpPr>
          <p:cNvPr id="47" name="文本框 46"/>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5" name="任意形状 9"/>
          <p:cNvSpPr/>
          <p:nvPr/>
        </p:nvSpPr>
        <p:spPr bwMode="auto">
          <a:xfrm>
            <a:off x="13335"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sp>
        <p:nvSpPr>
          <p:cNvPr id="5" name="文本框 4">
            <a:extLst>
              <a:ext uri="{FF2B5EF4-FFF2-40B4-BE49-F238E27FC236}">
                <a16:creationId xmlns:a16="http://schemas.microsoft.com/office/drawing/2014/main" id="{1EE4ED60-A46D-2083-B49A-760202141A11}"/>
              </a:ext>
            </a:extLst>
          </p:cNvPr>
          <p:cNvSpPr txBox="1"/>
          <p:nvPr/>
        </p:nvSpPr>
        <p:spPr>
          <a:xfrm>
            <a:off x="4637314" y="6085787"/>
            <a:ext cx="6106884" cy="369332"/>
          </a:xfrm>
          <a:prstGeom prst="rect">
            <a:avLst/>
          </a:prstGeom>
          <a:noFill/>
        </p:spPr>
        <p:txBody>
          <a:bodyPr wrap="square">
            <a:spAutoFit/>
          </a:bodyPr>
          <a:lstStyle/>
          <a:p>
            <a:r>
              <a:rPr lang="zh-CN" altLang="en-US" dirty="0"/>
              <a:t>单车管理系统用例图</a:t>
            </a:r>
          </a:p>
        </p:txBody>
      </p:sp>
      <p:pic>
        <p:nvPicPr>
          <p:cNvPr id="7" name="图片 6" descr="图示&#10;&#10;描述已自动生成">
            <a:extLst>
              <a:ext uri="{FF2B5EF4-FFF2-40B4-BE49-F238E27FC236}">
                <a16:creationId xmlns:a16="http://schemas.microsoft.com/office/drawing/2014/main" id="{29A4A415-A1F7-37E5-96B9-E65F02721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4642" y="1274439"/>
            <a:ext cx="6881446" cy="472054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1" name="矩形 50"/>
          <p:cNvSpPr/>
          <p:nvPr/>
        </p:nvSpPr>
        <p:spPr>
          <a:xfrm>
            <a:off x="0" y="1148862"/>
            <a:ext cx="12063045" cy="5709138"/>
          </a:xfrm>
          <a:prstGeom prst="rect">
            <a:avLst/>
          </a:prstGeom>
          <a:solidFill>
            <a:schemeClr val="bg1"/>
          </a:solidFill>
          <a:ln>
            <a:noFill/>
          </a:ln>
          <a:effectLst>
            <a:outerShdw blurRad="317500" sx="102000" sy="102000" algn="ctr" rotWithShape="0">
              <a:prstClr val="black">
                <a:alpha val="10000"/>
              </a:prstClr>
            </a:outerShdw>
            <a:reflection blurRad="6350" stA="52000" endA="300" endPos="1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Arial" panose="020B0604020202020204"/>
                <a:ea typeface="汉仪大宋简"/>
                <a:sym typeface="Arial" panose="020B0604020202020204"/>
              </a:rPr>
              <a:t>0</a:t>
            </a:r>
          </a:p>
        </p:txBody>
      </p:sp>
      <p:sp>
        <p:nvSpPr>
          <p:cNvPr id="17" name="标题 16"/>
          <p:cNvSpPr>
            <a:spLocks noGrp="1"/>
          </p:cNvSpPr>
          <p:nvPr>
            <p:ph type="title"/>
          </p:nvPr>
        </p:nvSpPr>
        <p:spPr/>
        <p:txBody>
          <a:bodyPr/>
          <a:lstStyle/>
          <a:p>
            <a:r>
              <a:rPr lang="en-US" altLang="zh-CN" dirty="0">
                <a:latin typeface="Arial" panose="020B0604020202020204"/>
                <a:ea typeface="汉仪大宋简"/>
                <a:sym typeface="Arial" panose="020B0604020202020204"/>
              </a:rPr>
              <a:t>2.2 </a:t>
            </a:r>
            <a:r>
              <a:rPr lang="zh-CN" altLang="en-US" dirty="0">
                <a:latin typeface="Arial" panose="020B0604020202020204"/>
                <a:ea typeface="汉仪大宋简"/>
                <a:sym typeface="Arial" panose="020B0604020202020204"/>
              </a:rPr>
              <a:t>用例模型</a:t>
            </a:r>
          </a:p>
        </p:txBody>
      </p:sp>
      <p:sp>
        <p:nvSpPr>
          <p:cNvPr id="5" name="任意形状 9"/>
          <p:cNvSpPr/>
          <p:nvPr/>
        </p:nvSpPr>
        <p:spPr bwMode="auto">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pic>
        <p:nvPicPr>
          <p:cNvPr id="7" name="图片 6" descr="图示&#10;&#10;描述已自动生成">
            <a:extLst>
              <a:ext uri="{FF2B5EF4-FFF2-40B4-BE49-F238E27FC236}">
                <a16:creationId xmlns:a16="http://schemas.microsoft.com/office/drawing/2014/main" id="{BB5A97F2-3FB7-DD69-28D3-D6DB0AF672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354" y="1239667"/>
            <a:ext cx="7268308" cy="523258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1" name="矩形 50"/>
          <p:cNvSpPr/>
          <p:nvPr/>
        </p:nvSpPr>
        <p:spPr>
          <a:xfrm>
            <a:off x="895818" y="1304925"/>
            <a:ext cx="10399094" cy="4984115"/>
          </a:xfrm>
          <a:prstGeom prst="rect">
            <a:avLst/>
          </a:prstGeom>
          <a:solidFill>
            <a:schemeClr val="bg1"/>
          </a:solidFill>
          <a:ln>
            <a:noFill/>
          </a:ln>
          <a:effectLst>
            <a:outerShdw blurRad="317500" sx="102000" sy="102000" algn="ctr" rotWithShape="0">
              <a:prstClr val="black">
                <a:alpha val="10000"/>
              </a:prstClr>
            </a:outerShdw>
            <a:reflection blurRad="6350" stA="52000" endA="300" endPos="1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latin typeface="Arial" panose="020B0604020202020204"/>
                <a:ea typeface="汉仪大宋简"/>
                <a:sym typeface="Arial" panose="020B0604020202020204"/>
              </a:rPr>
              <a:t>“车辆借还”用例规约</a:t>
            </a:r>
            <a:endParaRPr kumimoji="1" lang="zh-CN" altLang="en-US" dirty="0">
              <a:latin typeface="Arial" panose="020B0604020202020204"/>
              <a:ea typeface="汉仪大宋简"/>
              <a:sym typeface="Arial" panose="020B0604020202020204"/>
            </a:endParaRPr>
          </a:p>
        </p:txBody>
      </p:sp>
      <p:sp>
        <p:nvSpPr>
          <p:cNvPr id="17" name="标题 16"/>
          <p:cNvSpPr>
            <a:spLocks noGrp="1"/>
          </p:cNvSpPr>
          <p:nvPr>
            <p:ph type="title"/>
          </p:nvPr>
        </p:nvSpPr>
        <p:spPr/>
        <p:txBody>
          <a:bodyPr/>
          <a:lstStyle/>
          <a:p>
            <a:r>
              <a:rPr lang="en-US" altLang="zh-CN" dirty="0">
                <a:latin typeface="Arial" panose="020B0604020202020204"/>
                <a:ea typeface="汉仪大宋简"/>
                <a:sym typeface="Arial" panose="020B0604020202020204"/>
              </a:rPr>
              <a:t>2.2 </a:t>
            </a:r>
            <a:r>
              <a:rPr lang="zh-CN" altLang="en-US" dirty="0">
                <a:latin typeface="Arial" panose="020B0604020202020204"/>
                <a:ea typeface="汉仪大宋简"/>
                <a:sym typeface="Arial" panose="020B0604020202020204"/>
              </a:rPr>
              <a:t>用例模型</a:t>
            </a:r>
          </a:p>
        </p:txBody>
      </p:sp>
      <p:sp>
        <p:nvSpPr>
          <p:cNvPr id="5" name="任意形状 9"/>
          <p:cNvSpPr/>
          <p:nvPr/>
        </p:nvSpPr>
        <p:spPr bwMode="auto">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pic>
        <p:nvPicPr>
          <p:cNvPr id="9" name="图片 8">
            <a:extLst>
              <a:ext uri="{FF2B5EF4-FFF2-40B4-BE49-F238E27FC236}">
                <a16:creationId xmlns:a16="http://schemas.microsoft.com/office/drawing/2014/main" id="{D3683367-315D-C628-F3CD-ADBB945DD862}"/>
              </a:ext>
            </a:extLst>
          </p:cNvPr>
          <p:cNvPicPr>
            <a:picLocks noChangeAspect="1"/>
          </p:cNvPicPr>
          <p:nvPr/>
        </p:nvPicPr>
        <p:blipFill>
          <a:blip r:embed="rId2"/>
          <a:stretch>
            <a:fillRect/>
          </a:stretch>
        </p:blipFill>
        <p:spPr>
          <a:xfrm>
            <a:off x="2579510" y="1796142"/>
            <a:ext cx="6877545" cy="4373909"/>
          </a:xfrm>
          <a:prstGeom prst="rect">
            <a:avLst/>
          </a:prstGeom>
        </p:spPr>
      </p:pic>
      <p:sp>
        <p:nvSpPr>
          <p:cNvPr id="12" name="文本框 11">
            <a:extLst>
              <a:ext uri="{FF2B5EF4-FFF2-40B4-BE49-F238E27FC236}">
                <a16:creationId xmlns:a16="http://schemas.microsoft.com/office/drawing/2014/main" id="{43851563-666E-1351-307A-EC9668DDA677}"/>
              </a:ext>
            </a:extLst>
          </p:cNvPr>
          <p:cNvSpPr txBox="1"/>
          <p:nvPr/>
        </p:nvSpPr>
        <p:spPr>
          <a:xfrm>
            <a:off x="4382681" y="1426810"/>
            <a:ext cx="6106884" cy="369332"/>
          </a:xfrm>
          <a:prstGeom prst="rect">
            <a:avLst/>
          </a:prstGeom>
          <a:noFill/>
        </p:spPr>
        <p:txBody>
          <a:bodyPr wrap="square">
            <a:spAutoFit/>
          </a:bodyPr>
          <a:lstStyle/>
          <a:p>
            <a:r>
              <a:rPr lang="zh-CN" altLang="en-US" dirty="0"/>
              <a:t>“车辆借还”用例规约</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1" name="矩形 50"/>
          <p:cNvSpPr/>
          <p:nvPr/>
        </p:nvSpPr>
        <p:spPr>
          <a:xfrm>
            <a:off x="895818" y="1304925"/>
            <a:ext cx="10399094" cy="4984115"/>
          </a:xfrm>
          <a:prstGeom prst="rect">
            <a:avLst/>
          </a:prstGeom>
          <a:solidFill>
            <a:schemeClr val="bg1"/>
          </a:solidFill>
          <a:ln>
            <a:noFill/>
          </a:ln>
          <a:effectLst>
            <a:outerShdw blurRad="317500" sx="102000" sy="102000" algn="ctr" rotWithShape="0">
              <a:prstClr val="black">
                <a:alpha val="10000"/>
              </a:prstClr>
            </a:outerShdw>
            <a:reflection blurRad="6350" stA="52000" endA="300" endPos="1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Arial" panose="020B0604020202020204"/>
                <a:ea typeface="汉仪大宋简"/>
                <a:sym typeface="Arial" panose="020B0604020202020204"/>
              </a:rPr>
              <a:t>0</a:t>
            </a:r>
          </a:p>
        </p:txBody>
      </p:sp>
      <p:sp>
        <p:nvSpPr>
          <p:cNvPr id="17" name="标题 16"/>
          <p:cNvSpPr>
            <a:spLocks noGrp="1"/>
          </p:cNvSpPr>
          <p:nvPr>
            <p:ph type="title"/>
          </p:nvPr>
        </p:nvSpPr>
        <p:spPr/>
        <p:txBody>
          <a:bodyPr/>
          <a:lstStyle/>
          <a:p>
            <a:r>
              <a:rPr lang="en-US" altLang="zh-CN" dirty="0">
                <a:latin typeface="Arial" panose="020B0604020202020204"/>
                <a:ea typeface="汉仪大宋简"/>
                <a:sym typeface="Arial" panose="020B0604020202020204"/>
              </a:rPr>
              <a:t>2.2 </a:t>
            </a:r>
            <a:r>
              <a:rPr lang="zh-CN" altLang="en-US" dirty="0">
                <a:latin typeface="Arial" panose="020B0604020202020204"/>
                <a:ea typeface="汉仪大宋简"/>
                <a:sym typeface="Arial" panose="020B0604020202020204"/>
              </a:rPr>
              <a:t>用例模型</a:t>
            </a:r>
          </a:p>
        </p:txBody>
      </p:sp>
      <p:sp>
        <p:nvSpPr>
          <p:cNvPr id="5" name="任意形状 9"/>
          <p:cNvSpPr/>
          <p:nvPr/>
        </p:nvSpPr>
        <p:spPr bwMode="auto">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pic>
        <p:nvPicPr>
          <p:cNvPr id="6" name="图片 5">
            <a:extLst>
              <a:ext uri="{FF2B5EF4-FFF2-40B4-BE49-F238E27FC236}">
                <a16:creationId xmlns:a16="http://schemas.microsoft.com/office/drawing/2014/main" id="{11EA3DF7-D59E-2D9B-A211-BFFF48C386E4}"/>
              </a:ext>
            </a:extLst>
          </p:cNvPr>
          <p:cNvPicPr>
            <a:picLocks noChangeAspect="1"/>
          </p:cNvPicPr>
          <p:nvPr/>
        </p:nvPicPr>
        <p:blipFill>
          <a:blip r:embed="rId2"/>
          <a:stretch>
            <a:fillRect/>
          </a:stretch>
        </p:blipFill>
        <p:spPr>
          <a:xfrm>
            <a:off x="2307998" y="1773283"/>
            <a:ext cx="7574733" cy="4317274"/>
          </a:xfrm>
          <a:prstGeom prst="rect">
            <a:avLst/>
          </a:prstGeom>
        </p:spPr>
      </p:pic>
      <p:sp>
        <p:nvSpPr>
          <p:cNvPr id="8" name="文本框 7">
            <a:extLst>
              <a:ext uri="{FF2B5EF4-FFF2-40B4-BE49-F238E27FC236}">
                <a16:creationId xmlns:a16="http://schemas.microsoft.com/office/drawing/2014/main" id="{CA2AA5A6-9DB5-D3D1-97BF-4272C9C5C3EE}"/>
              </a:ext>
            </a:extLst>
          </p:cNvPr>
          <p:cNvSpPr txBox="1"/>
          <p:nvPr/>
        </p:nvSpPr>
        <p:spPr>
          <a:xfrm>
            <a:off x="4604658" y="1390134"/>
            <a:ext cx="6106884" cy="369332"/>
          </a:xfrm>
          <a:prstGeom prst="rect">
            <a:avLst/>
          </a:prstGeom>
          <a:noFill/>
        </p:spPr>
        <p:txBody>
          <a:bodyPr wrap="square">
            <a:spAutoFit/>
          </a:bodyPr>
          <a:lstStyle/>
          <a:p>
            <a:r>
              <a:rPr lang="zh-CN" altLang="en-US" dirty="0"/>
              <a:t>“车辆调度与维修”用例规约</a:t>
            </a:r>
          </a:p>
        </p:txBody>
      </p:sp>
    </p:spTree>
    <p:extLst>
      <p:ext uri="{BB962C8B-B14F-4D97-AF65-F5344CB8AC3E}">
        <p14:creationId xmlns:p14="http://schemas.microsoft.com/office/powerpoint/2010/main" val="1921196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1" name="矩形 50"/>
          <p:cNvSpPr/>
          <p:nvPr/>
        </p:nvSpPr>
        <p:spPr>
          <a:xfrm>
            <a:off x="669925" y="1318260"/>
            <a:ext cx="10673079" cy="5026660"/>
          </a:xfrm>
          <a:prstGeom prst="rect">
            <a:avLst/>
          </a:prstGeom>
          <a:solidFill>
            <a:schemeClr val="bg1"/>
          </a:solidFill>
          <a:ln>
            <a:noFill/>
          </a:ln>
          <a:effectLst>
            <a:outerShdw blurRad="317500" sx="102000" sy="102000" algn="ctr" rotWithShape="0">
              <a:prstClr val="black">
                <a:alpha val="10000"/>
              </a:prstClr>
            </a:outerShdw>
            <a:reflection blurRad="6350" stA="52000" endA="300" endPos="1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Arial" panose="020B0604020202020204"/>
                <a:ea typeface="汉仪大宋简"/>
                <a:sym typeface="Arial" panose="020B0604020202020204"/>
              </a:rPr>
              <a:t>0</a:t>
            </a:r>
          </a:p>
        </p:txBody>
      </p:sp>
      <p:sp>
        <p:nvSpPr>
          <p:cNvPr id="17" name="标题 16"/>
          <p:cNvSpPr>
            <a:spLocks noGrp="1"/>
          </p:cNvSpPr>
          <p:nvPr>
            <p:ph type="title"/>
          </p:nvPr>
        </p:nvSpPr>
        <p:spPr/>
        <p:txBody>
          <a:bodyPr/>
          <a:lstStyle/>
          <a:p>
            <a:r>
              <a:rPr lang="en-US" altLang="zh-CN" dirty="0">
                <a:latin typeface="Arial" panose="020B0604020202020204"/>
                <a:ea typeface="汉仪大宋简"/>
                <a:sym typeface="Arial" panose="020B0604020202020204"/>
              </a:rPr>
              <a:t>2.3 </a:t>
            </a:r>
            <a:r>
              <a:rPr lang="zh-CN" altLang="en-US" dirty="0">
                <a:latin typeface="Arial" panose="020B0604020202020204"/>
                <a:ea typeface="汉仪大宋简"/>
                <a:sym typeface="Arial" panose="020B0604020202020204"/>
              </a:rPr>
              <a:t>对象模型</a:t>
            </a:r>
          </a:p>
        </p:txBody>
      </p:sp>
      <p:sp>
        <p:nvSpPr>
          <p:cNvPr id="5" name="任意形状 9"/>
          <p:cNvSpPr/>
          <p:nvPr/>
        </p:nvSpPr>
        <p:spPr bwMode="auto">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sp>
        <p:nvSpPr>
          <p:cNvPr id="6" name="文本框 5">
            <a:extLst>
              <a:ext uri="{FF2B5EF4-FFF2-40B4-BE49-F238E27FC236}">
                <a16:creationId xmlns:a16="http://schemas.microsoft.com/office/drawing/2014/main" id="{2ED808D6-1A9E-D752-8372-3E8005E47BE6}"/>
              </a:ext>
            </a:extLst>
          </p:cNvPr>
          <p:cNvSpPr txBox="1"/>
          <p:nvPr/>
        </p:nvSpPr>
        <p:spPr>
          <a:xfrm>
            <a:off x="4907190" y="5997813"/>
            <a:ext cx="6106884" cy="369332"/>
          </a:xfrm>
          <a:prstGeom prst="rect">
            <a:avLst/>
          </a:prstGeom>
          <a:noFill/>
        </p:spPr>
        <p:txBody>
          <a:bodyPr wrap="square">
            <a:spAutoFit/>
          </a:bodyPr>
          <a:lstStyle/>
          <a:p>
            <a:r>
              <a:rPr lang="zh-CN" altLang="en-US" b="1" dirty="0">
                <a:latin typeface="宋体" panose="02010600030101010101" pitchFamily="2" charset="-122"/>
                <a:ea typeface="宋体" panose="02010600030101010101" pitchFamily="2" charset="-122"/>
              </a:rPr>
              <a:t>单车管理系统类图</a:t>
            </a:r>
          </a:p>
        </p:txBody>
      </p:sp>
      <p:pic>
        <p:nvPicPr>
          <p:cNvPr id="8" name="图片 7" descr="图示, 示意图&#10;&#10;描述已自动生成">
            <a:extLst>
              <a:ext uri="{FF2B5EF4-FFF2-40B4-BE49-F238E27FC236}">
                <a16:creationId xmlns:a16="http://schemas.microsoft.com/office/drawing/2014/main" id="{30C55159-0B85-BCFE-EB09-2A875A700E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2953" y="1399293"/>
            <a:ext cx="8698523" cy="462462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1" name="矩形 50"/>
          <p:cNvSpPr/>
          <p:nvPr/>
        </p:nvSpPr>
        <p:spPr>
          <a:xfrm>
            <a:off x="817880" y="1364615"/>
            <a:ext cx="10564495" cy="4538980"/>
          </a:xfrm>
          <a:prstGeom prst="rect">
            <a:avLst/>
          </a:prstGeom>
          <a:solidFill>
            <a:schemeClr val="bg1"/>
          </a:solidFill>
          <a:ln>
            <a:noFill/>
          </a:ln>
          <a:effectLst>
            <a:outerShdw blurRad="317500" sx="102000" sy="102000" algn="ctr" rotWithShape="0">
              <a:prstClr val="black">
                <a:alpha val="10000"/>
              </a:prstClr>
            </a:outerShdw>
            <a:reflection blurRad="6350" stA="52000" endA="300" endPos="1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Arial" panose="020B0604020202020204"/>
                <a:ea typeface="汉仪大宋简"/>
                <a:sym typeface="Arial" panose="020B0604020202020204"/>
              </a:rPr>
              <a:t>0</a:t>
            </a:r>
          </a:p>
        </p:txBody>
      </p:sp>
      <p:sp>
        <p:nvSpPr>
          <p:cNvPr id="17" name="标题 16"/>
          <p:cNvSpPr>
            <a:spLocks noGrp="1"/>
          </p:cNvSpPr>
          <p:nvPr>
            <p:ph type="title"/>
          </p:nvPr>
        </p:nvSpPr>
        <p:spPr/>
        <p:txBody>
          <a:bodyPr/>
          <a:lstStyle/>
          <a:p>
            <a:r>
              <a:rPr lang="en-US" altLang="zh-CN" dirty="0">
                <a:latin typeface="Arial" panose="020B0604020202020204"/>
                <a:ea typeface="汉仪大宋简"/>
                <a:sym typeface="Arial" panose="020B0604020202020204"/>
              </a:rPr>
              <a:t>2.4 </a:t>
            </a:r>
            <a:r>
              <a:rPr lang="zh-CN" altLang="en-US" dirty="0">
                <a:latin typeface="Arial" panose="020B0604020202020204"/>
                <a:ea typeface="汉仪大宋简"/>
                <a:sym typeface="Arial" panose="020B0604020202020204"/>
              </a:rPr>
              <a:t>交互模型</a:t>
            </a:r>
          </a:p>
        </p:txBody>
      </p:sp>
      <p:sp>
        <p:nvSpPr>
          <p:cNvPr id="5" name="任意形状 9"/>
          <p:cNvSpPr/>
          <p:nvPr/>
        </p:nvSpPr>
        <p:spPr bwMode="auto">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pic>
        <p:nvPicPr>
          <p:cNvPr id="3" name="图片 2">
            <a:extLst>
              <a:ext uri="{FF2B5EF4-FFF2-40B4-BE49-F238E27FC236}">
                <a16:creationId xmlns:a16="http://schemas.microsoft.com/office/drawing/2014/main" id="{0A1092C3-6E3F-5941-256D-1C91042D29E4}"/>
              </a:ext>
            </a:extLst>
          </p:cNvPr>
          <p:cNvPicPr>
            <a:picLocks noChangeAspect="1"/>
          </p:cNvPicPr>
          <p:nvPr/>
        </p:nvPicPr>
        <p:blipFill>
          <a:blip r:embed="rId2"/>
          <a:stretch>
            <a:fillRect/>
          </a:stretch>
        </p:blipFill>
        <p:spPr>
          <a:xfrm>
            <a:off x="3509178" y="1374470"/>
            <a:ext cx="5572227" cy="4109060"/>
          </a:xfrm>
          <a:prstGeom prst="rect">
            <a:avLst/>
          </a:prstGeom>
        </p:spPr>
      </p:pic>
      <p:sp>
        <p:nvSpPr>
          <p:cNvPr id="6" name="文本框 5">
            <a:extLst>
              <a:ext uri="{FF2B5EF4-FFF2-40B4-BE49-F238E27FC236}">
                <a16:creationId xmlns:a16="http://schemas.microsoft.com/office/drawing/2014/main" id="{E831FC83-F141-A983-477C-050385E4A9C8}"/>
              </a:ext>
            </a:extLst>
          </p:cNvPr>
          <p:cNvSpPr txBox="1"/>
          <p:nvPr/>
        </p:nvSpPr>
        <p:spPr>
          <a:xfrm>
            <a:off x="4658173" y="5508896"/>
            <a:ext cx="6335484" cy="369332"/>
          </a:xfrm>
          <a:prstGeom prst="rect">
            <a:avLst/>
          </a:prstGeom>
          <a:noFill/>
        </p:spPr>
        <p:txBody>
          <a:bodyPr wrap="square">
            <a:spAutoFit/>
          </a:bodyPr>
          <a:lstStyle/>
          <a:p>
            <a:r>
              <a:rPr lang="zh-CN" altLang="en-US" b="1" dirty="0">
                <a:latin typeface="宋体" panose="02010600030101010101" pitchFamily="2" charset="-122"/>
                <a:ea typeface="宋体" panose="02010600030101010101" pitchFamily="2" charset="-122"/>
              </a:rPr>
              <a:t>用户注册登入用例的顺序图</a:t>
            </a:r>
          </a:p>
        </p:txBody>
      </p:sp>
    </p:spTree>
    <p:extLst>
      <p:ext uri="{BB962C8B-B14F-4D97-AF65-F5344CB8AC3E}">
        <p14:creationId xmlns:p14="http://schemas.microsoft.com/office/powerpoint/2010/main" val="3145516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1" name="矩形 50"/>
          <p:cNvSpPr/>
          <p:nvPr/>
        </p:nvSpPr>
        <p:spPr>
          <a:xfrm>
            <a:off x="817880" y="1364615"/>
            <a:ext cx="10564495" cy="4538980"/>
          </a:xfrm>
          <a:prstGeom prst="rect">
            <a:avLst/>
          </a:prstGeom>
          <a:solidFill>
            <a:schemeClr val="bg1"/>
          </a:solidFill>
          <a:ln>
            <a:noFill/>
          </a:ln>
          <a:effectLst>
            <a:outerShdw blurRad="317500" sx="102000" sy="102000" algn="ctr" rotWithShape="0">
              <a:prstClr val="black">
                <a:alpha val="10000"/>
              </a:prstClr>
            </a:outerShdw>
            <a:reflection blurRad="6350" stA="52000" endA="300" endPos="1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Arial" panose="020B0604020202020204"/>
                <a:ea typeface="汉仪大宋简"/>
                <a:sym typeface="Arial" panose="020B0604020202020204"/>
              </a:rPr>
              <a:t>0</a:t>
            </a:r>
          </a:p>
        </p:txBody>
      </p:sp>
      <p:sp>
        <p:nvSpPr>
          <p:cNvPr id="17" name="标题 16"/>
          <p:cNvSpPr>
            <a:spLocks noGrp="1"/>
          </p:cNvSpPr>
          <p:nvPr>
            <p:ph type="title"/>
          </p:nvPr>
        </p:nvSpPr>
        <p:spPr/>
        <p:txBody>
          <a:bodyPr/>
          <a:lstStyle/>
          <a:p>
            <a:r>
              <a:rPr lang="en-US" altLang="zh-CN" dirty="0">
                <a:latin typeface="Arial" panose="020B0604020202020204"/>
                <a:ea typeface="汉仪大宋简"/>
                <a:sym typeface="Arial" panose="020B0604020202020204"/>
              </a:rPr>
              <a:t>2.4 </a:t>
            </a:r>
            <a:r>
              <a:rPr lang="zh-CN" altLang="en-US" dirty="0">
                <a:latin typeface="Arial" panose="020B0604020202020204"/>
                <a:ea typeface="汉仪大宋简"/>
                <a:sym typeface="Arial" panose="020B0604020202020204"/>
              </a:rPr>
              <a:t>交互模型</a:t>
            </a:r>
          </a:p>
        </p:txBody>
      </p:sp>
      <p:sp>
        <p:nvSpPr>
          <p:cNvPr id="5" name="任意形状 9"/>
          <p:cNvSpPr/>
          <p:nvPr/>
        </p:nvSpPr>
        <p:spPr bwMode="auto">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pic>
        <p:nvPicPr>
          <p:cNvPr id="2" name="图片 1">
            <a:extLst>
              <a:ext uri="{FF2B5EF4-FFF2-40B4-BE49-F238E27FC236}">
                <a16:creationId xmlns:a16="http://schemas.microsoft.com/office/drawing/2014/main" id="{83A88324-613E-B3D8-A5D8-E47CE5B8D0AD}"/>
              </a:ext>
            </a:extLst>
          </p:cNvPr>
          <p:cNvPicPr>
            <a:picLocks noChangeAspect="1"/>
          </p:cNvPicPr>
          <p:nvPr/>
        </p:nvPicPr>
        <p:blipFill>
          <a:blip r:embed="rId2"/>
          <a:stretch>
            <a:fillRect/>
          </a:stretch>
        </p:blipFill>
        <p:spPr>
          <a:xfrm>
            <a:off x="3097606" y="1364615"/>
            <a:ext cx="6359449" cy="4128770"/>
          </a:xfrm>
          <a:prstGeom prst="rect">
            <a:avLst/>
          </a:prstGeom>
        </p:spPr>
      </p:pic>
      <p:sp>
        <p:nvSpPr>
          <p:cNvPr id="4" name="文本框 3">
            <a:extLst>
              <a:ext uri="{FF2B5EF4-FFF2-40B4-BE49-F238E27FC236}">
                <a16:creationId xmlns:a16="http://schemas.microsoft.com/office/drawing/2014/main" id="{382E18A3-9B7D-1B0C-480F-20A595C17BC3}"/>
              </a:ext>
            </a:extLst>
          </p:cNvPr>
          <p:cNvSpPr txBox="1"/>
          <p:nvPr/>
        </p:nvSpPr>
        <p:spPr>
          <a:xfrm>
            <a:off x="5072353" y="5522698"/>
            <a:ext cx="6106884" cy="369332"/>
          </a:xfrm>
          <a:prstGeom prst="rect">
            <a:avLst/>
          </a:prstGeom>
          <a:noFill/>
        </p:spPr>
        <p:txBody>
          <a:bodyPr wrap="square">
            <a:spAutoFit/>
          </a:bodyPr>
          <a:lstStyle/>
          <a:p>
            <a:r>
              <a:rPr lang="zh-CN" altLang="en-US" b="1" dirty="0">
                <a:latin typeface="宋体" panose="02010600030101010101" pitchFamily="2" charset="-122"/>
                <a:ea typeface="宋体" panose="02010600030101010101" pitchFamily="2" charset="-122"/>
              </a:rPr>
              <a:t>还车用例的顺序图</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1" name="矩形 50"/>
          <p:cNvSpPr/>
          <p:nvPr/>
        </p:nvSpPr>
        <p:spPr>
          <a:xfrm>
            <a:off x="817880" y="1364615"/>
            <a:ext cx="10564495" cy="4538980"/>
          </a:xfrm>
          <a:prstGeom prst="rect">
            <a:avLst/>
          </a:prstGeom>
          <a:solidFill>
            <a:schemeClr val="bg1"/>
          </a:solidFill>
          <a:ln>
            <a:noFill/>
          </a:ln>
          <a:effectLst>
            <a:outerShdw blurRad="317500" sx="102000" sy="102000" algn="ctr" rotWithShape="0">
              <a:prstClr val="black">
                <a:alpha val="10000"/>
              </a:prstClr>
            </a:outerShdw>
            <a:reflection blurRad="6350" stA="52000" endA="300" endPos="1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Arial" panose="020B0604020202020204"/>
                <a:ea typeface="汉仪大宋简"/>
                <a:sym typeface="Arial" panose="020B0604020202020204"/>
              </a:rPr>
              <a:t>0</a:t>
            </a:r>
          </a:p>
        </p:txBody>
      </p:sp>
      <p:sp>
        <p:nvSpPr>
          <p:cNvPr id="17" name="标题 16"/>
          <p:cNvSpPr>
            <a:spLocks noGrp="1"/>
          </p:cNvSpPr>
          <p:nvPr>
            <p:ph type="title"/>
          </p:nvPr>
        </p:nvSpPr>
        <p:spPr/>
        <p:txBody>
          <a:bodyPr/>
          <a:lstStyle/>
          <a:p>
            <a:r>
              <a:rPr lang="en-US" altLang="zh-CN" dirty="0">
                <a:latin typeface="Arial" panose="020B0604020202020204"/>
                <a:ea typeface="汉仪大宋简"/>
                <a:sym typeface="Arial" panose="020B0604020202020204"/>
              </a:rPr>
              <a:t>2.4 </a:t>
            </a:r>
            <a:r>
              <a:rPr lang="zh-CN" altLang="en-US" dirty="0">
                <a:latin typeface="Arial" panose="020B0604020202020204"/>
                <a:ea typeface="汉仪大宋简"/>
                <a:sym typeface="Arial" panose="020B0604020202020204"/>
              </a:rPr>
              <a:t>交互模型</a:t>
            </a:r>
          </a:p>
        </p:txBody>
      </p:sp>
      <p:sp>
        <p:nvSpPr>
          <p:cNvPr id="5" name="任意形状 9"/>
          <p:cNvSpPr/>
          <p:nvPr/>
        </p:nvSpPr>
        <p:spPr bwMode="auto">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pic>
        <p:nvPicPr>
          <p:cNvPr id="3" name="图片 2">
            <a:extLst>
              <a:ext uri="{FF2B5EF4-FFF2-40B4-BE49-F238E27FC236}">
                <a16:creationId xmlns:a16="http://schemas.microsoft.com/office/drawing/2014/main" id="{1651ACA3-A67D-63A8-34FE-985BDC5FC00C}"/>
              </a:ext>
            </a:extLst>
          </p:cNvPr>
          <p:cNvPicPr>
            <a:picLocks noChangeAspect="1"/>
          </p:cNvPicPr>
          <p:nvPr/>
        </p:nvPicPr>
        <p:blipFill>
          <a:blip r:embed="rId2"/>
          <a:stretch>
            <a:fillRect/>
          </a:stretch>
        </p:blipFill>
        <p:spPr>
          <a:xfrm>
            <a:off x="2943176" y="1618615"/>
            <a:ext cx="7152604" cy="3647499"/>
          </a:xfrm>
          <a:prstGeom prst="rect">
            <a:avLst/>
          </a:prstGeom>
        </p:spPr>
      </p:pic>
      <p:sp>
        <p:nvSpPr>
          <p:cNvPr id="6" name="文本框 5">
            <a:extLst>
              <a:ext uri="{FF2B5EF4-FFF2-40B4-BE49-F238E27FC236}">
                <a16:creationId xmlns:a16="http://schemas.microsoft.com/office/drawing/2014/main" id="{A04CBBA5-C458-A064-20E1-85043C3D903D}"/>
              </a:ext>
            </a:extLst>
          </p:cNvPr>
          <p:cNvSpPr txBox="1"/>
          <p:nvPr/>
        </p:nvSpPr>
        <p:spPr>
          <a:xfrm>
            <a:off x="5275491" y="5400188"/>
            <a:ext cx="6106884" cy="369332"/>
          </a:xfrm>
          <a:prstGeom prst="rect">
            <a:avLst/>
          </a:prstGeom>
          <a:noFill/>
        </p:spPr>
        <p:txBody>
          <a:bodyPr wrap="square">
            <a:spAutoFit/>
          </a:bodyPr>
          <a:lstStyle/>
          <a:p>
            <a:r>
              <a:rPr lang="zh-CN" altLang="en-US" b="1" dirty="0">
                <a:latin typeface="宋体" panose="02010600030101010101" pitchFamily="2" charset="-122"/>
                <a:ea typeface="宋体" panose="02010600030101010101" pitchFamily="2" charset="-122"/>
              </a:rPr>
              <a:t>借车用例的顺序图</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cstate="email">
            <a:alphaModFix amt="65000"/>
            <a:lum bright="12000" contrast="6000"/>
            <a:extLst>
              <a:ext uri="{BEBA8EAE-BF5A-486C-A8C5-ECC9F3942E4B}">
                <a14:imgProps xmlns:a14="http://schemas.microsoft.com/office/drawing/2010/main">
                  <a14:imgLayer r:embed="rId3">
                    <a14:imgEffect>
                      <a14:artisticFilmGrain trans="28000" grainSize="51"/>
                    </a14:imgEffect>
                  </a14:imgLayer>
                </a14:imgProps>
              </a:ext>
            </a:extLst>
          </a:blip>
          <a:stretch>
            <a:fillRect/>
          </a:stretch>
        </p:blipFill>
        <p:spPr>
          <a:xfrm>
            <a:off x="0" y="-12065"/>
            <a:ext cx="12192000" cy="6845807"/>
          </a:xfrm>
          <a:prstGeom prst="rect">
            <a:avLst/>
          </a:prstGeom>
        </p:spPr>
      </p:pic>
      <p:sp>
        <p:nvSpPr>
          <p:cNvPr id="12" name="矩形 11"/>
          <p:cNvSpPr/>
          <p:nvPr/>
        </p:nvSpPr>
        <p:spPr>
          <a:xfrm>
            <a:off x="0" y="-12065"/>
            <a:ext cx="12192000" cy="6858000"/>
          </a:xfrm>
          <a:prstGeom prst="rect">
            <a:avLst/>
          </a:prstGeom>
          <a:solidFill>
            <a:srgbClr val="373DA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汉仪大宋简"/>
              <a:sym typeface="Arial" panose="020B0604020202020204"/>
            </a:endParaRPr>
          </a:p>
        </p:txBody>
      </p:sp>
      <p:sp>
        <p:nvSpPr>
          <p:cNvPr id="11" name="矩形 10"/>
          <p:cNvSpPr/>
          <p:nvPr/>
        </p:nvSpPr>
        <p:spPr>
          <a:xfrm>
            <a:off x="432435" y="616585"/>
            <a:ext cx="11311890" cy="561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汉仪大宋简"/>
              <a:sym typeface="Arial" panose="020B0604020202020204"/>
            </a:endParaRPr>
          </a:p>
        </p:txBody>
      </p:sp>
      <p:sp>
        <p:nvSpPr>
          <p:cNvPr id="4" name="圆: 空心 1"/>
          <p:cNvSpPr/>
          <p:nvPr/>
        </p:nvSpPr>
        <p:spPr>
          <a:xfrm>
            <a:off x="-2728595" y="-2660650"/>
            <a:ext cx="6680835" cy="6680835"/>
          </a:xfrm>
          <a:prstGeom prst="donut">
            <a:avLst>
              <a:gd name="adj" fmla="val 14399"/>
            </a:avLst>
          </a:prstGeom>
          <a:solidFill>
            <a:srgbClr val="2A497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Arial" panose="020B0604020202020204"/>
              <a:ea typeface="汉仪大宋简"/>
              <a:sym typeface="Arial" panose="020B0604020202020204"/>
            </a:endParaRPr>
          </a:p>
        </p:txBody>
      </p:sp>
      <p:sp>
        <p:nvSpPr>
          <p:cNvPr id="5" name="文本框 4"/>
          <p:cNvSpPr txBox="1"/>
          <p:nvPr/>
        </p:nvSpPr>
        <p:spPr>
          <a:xfrm>
            <a:off x="1680845" y="3837940"/>
            <a:ext cx="2432685" cy="307340"/>
          </a:xfrm>
          <a:prstGeom prst="rect">
            <a:avLst/>
          </a:prstGeom>
          <a:noFill/>
        </p:spPr>
        <p:txBody>
          <a:bodyPr wrap="square" lIns="0" tIns="0" rIns="0" bIns="0" rtlCol="0" anchor="t">
            <a:spAutoFit/>
          </a:bodyPr>
          <a:lstStyle/>
          <a:p>
            <a:pPr algn="dist"/>
            <a:r>
              <a:rPr lang="en-US" altLang="zh-CN" sz="2000" dirty="0">
                <a:solidFill>
                  <a:srgbClr val="373DA6">
                    <a:alpha val="20000"/>
                  </a:srgbClr>
                </a:solidFill>
                <a:latin typeface="Arial" panose="020B0604020202020204"/>
                <a:ea typeface="汉仪大宋简"/>
                <a:sym typeface="Arial" panose="020B0604020202020204"/>
              </a:rPr>
              <a:t>CONTENTS</a:t>
            </a:r>
          </a:p>
        </p:txBody>
      </p:sp>
      <p:sp>
        <p:nvSpPr>
          <p:cNvPr id="6" name="文本框 5"/>
          <p:cNvSpPr txBox="1"/>
          <p:nvPr/>
        </p:nvSpPr>
        <p:spPr>
          <a:xfrm>
            <a:off x="1420866" y="2327781"/>
            <a:ext cx="2991525" cy="1569660"/>
          </a:xfrm>
          <a:prstGeom prst="rect">
            <a:avLst/>
          </a:prstGeom>
          <a:noFill/>
        </p:spPr>
        <p:txBody>
          <a:bodyPr wrap="none" lIns="91440" tIns="45720" rIns="91440" bIns="45720" rtlCol="0" anchor="t">
            <a:spAutoFit/>
          </a:bodyPr>
          <a:lstStyle/>
          <a:p>
            <a:pPr lvl="0" algn="l">
              <a:buClrTx/>
              <a:buSzTx/>
              <a:buFontTx/>
            </a:pPr>
            <a:r>
              <a:rPr lang="zh-CN" altLang="en-US" sz="9600" b="1" dirty="0">
                <a:gradFill>
                  <a:gsLst>
                    <a:gs pos="0">
                      <a:srgbClr val="2A4978"/>
                    </a:gs>
                    <a:gs pos="100000">
                      <a:srgbClr val="383BE6"/>
                    </a:gs>
                  </a:gsLst>
                  <a:lin ang="3600000" scaled="0"/>
                </a:gradFill>
                <a:latin typeface="Arial" panose="020B0604020202020204"/>
                <a:ea typeface="汉仪大宋简"/>
                <a:sym typeface="Arial" panose="020B0604020202020204"/>
              </a:rPr>
              <a:t>目</a:t>
            </a:r>
            <a:r>
              <a:rPr lang="en-US" altLang="zh-CN" sz="9600" b="1" dirty="0">
                <a:gradFill>
                  <a:gsLst>
                    <a:gs pos="0">
                      <a:srgbClr val="2A4978"/>
                    </a:gs>
                    <a:gs pos="100000">
                      <a:srgbClr val="383BE6"/>
                    </a:gs>
                  </a:gsLst>
                  <a:lin ang="3600000" scaled="0"/>
                </a:gradFill>
                <a:latin typeface="Arial" panose="020B0604020202020204"/>
                <a:ea typeface="汉仪大宋简"/>
                <a:sym typeface="Arial" panose="020B0604020202020204"/>
              </a:rPr>
              <a:t> </a:t>
            </a:r>
            <a:r>
              <a:rPr lang="zh-CN" altLang="en-US" sz="9600" b="1" dirty="0">
                <a:gradFill>
                  <a:gsLst>
                    <a:gs pos="0">
                      <a:srgbClr val="2A4978"/>
                    </a:gs>
                    <a:gs pos="100000">
                      <a:srgbClr val="383BE6"/>
                    </a:gs>
                  </a:gsLst>
                  <a:lin ang="3600000" scaled="0"/>
                </a:gradFill>
                <a:latin typeface="Arial" panose="020B0604020202020204"/>
                <a:ea typeface="汉仪大宋简"/>
                <a:sym typeface="Arial" panose="020B0604020202020204"/>
              </a:rPr>
              <a:t>录</a:t>
            </a:r>
          </a:p>
        </p:txBody>
      </p:sp>
      <p:sp>
        <p:nvSpPr>
          <p:cNvPr id="7" name="文本框 6"/>
          <p:cNvSpPr txBox="1"/>
          <p:nvPr/>
        </p:nvSpPr>
        <p:spPr>
          <a:xfrm>
            <a:off x="6067241" y="699930"/>
            <a:ext cx="1331595" cy="1353820"/>
          </a:xfrm>
          <a:prstGeom prst="rect">
            <a:avLst/>
          </a:prstGeom>
          <a:noFill/>
        </p:spPr>
        <p:txBody>
          <a:bodyPr wrap="square" lIns="0" tIns="0" rIns="0" bIns="0" rtlCol="0" anchor="t">
            <a:spAutoFit/>
          </a:bodyPr>
          <a:lstStyle/>
          <a:p>
            <a:r>
              <a:rPr lang="en-US" altLang="zh-CN" sz="8800" b="1" dirty="0">
                <a:solidFill>
                  <a:srgbClr val="373DA6"/>
                </a:solidFill>
                <a:latin typeface="Arial" panose="020B0604020202020204"/>
                <a:ea typeface="汉仪大宋简"/>
                <a:sym typeface="Arial" panose="020B0604020202020204"/>
              </a:rPr>
              <a:t>01</a:t>
            </a:r>
          </a:p>
        </p:txBody>
      </p:sp>
      <p:sp>
        <p:nvSpPr>
          <p:cNvPr id="8" name="矩形 7"/>
          <p:cNvSpPr/>
          <p:nvPr/>
        </p:nvSpPr>
        <p:spPr>
          <a:xfrm>
            <a:off x="6102635" y="1939926"/>
            <a:ext cx="3345815" cy="2152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dirty="0">
              <a:solidFill>
                <a:schemeClr val="accent1"/>
              </a:solidFill>
              <a:latin typeface="Arial" panose="020B0604020202020204"/>
              <a:ea typeface="汉仪大宋简"/>
              <a:sym typeface="Arial" panose="020B0604020202020204"/>
            </a:endParaRPr>
          </a:p>
        </p:txBody>
      </p:sp>
      <p:sp>
        <p:nvSpPr>
          <p:cNvPr id="9" name="文本框 8"/>
          <p:cNvSpPr txBox="1"/>
          <p:nvPr/>
        </p:nvSpPr>
        <p:spPr>
          <a:xfrm>
            <a:off x="7665085" y="1205865"/>
            <a:ext cx="2438400" cy="368935"/>
          </a:xfrm>
          <a:prstGeom prst="rect">
            <a:avLst/>
          </a:prstGeom>
          <a:noFill/>
        </p:spPr>
        <p:txBody>
          <a:bodyPr wrap="none" lIns="0" tIns="0" rIns="0" bIns="0" rtlCol="0" anchor="t">
            <a:spAutoFit/>
          </a:bodyPr>
          <a:lstStyle/>
          <a:p>
            <a:r>
              <a:rPr lang="zh-CN" altLang="en-US" sz="2400" b="1" dirty="0">
                <a:solidFill>
                  <a:srgbClr val="2A4978"/>
                </a:solidFill>
                <a:latin typeface="Arial" panose="020B0604020202020204"/>
                <a:sym typeface="Arial" panose="020B0604020202020204"/>
              </a:rPr>
              <a:t>问题及可行性分析</a:t>
            </a:r>
          </a:p>
        </p:txBody>
      </p:sp>
      <p:sp>
        <p:nvSpPr>
          <p:cNvPr id="21" name="文本框 20"/>
          <p:cNvSpPr txBox="1"/>
          <p:nvPr/>
        </p:nvSpPr>
        <p:spPr>
          <a:xfrm>
            <a:off x="6080576" y="2070230"/>
            <a:ext cx="1577975" cy="1353820"/>
          </a:xfrm>
          <a:prstGeom prst="rect">
            <a:avLst/>
          </a:prstGeom>
          <a:noFill/>
        </p:spPr>
        <p:txBody>
          <a:bodyPr wrap="square" lIns="0" tIns="0" rIns="0" bIns="0" rtlCol="0" anchor="t">
            <a:spAutoFit/>
          </a:bodyPr>
          <a:lstStyle/>
          <a:p>
            <a:pPr lvl="0" algn="l">
              <a:buClrTx/>
              <a:buSzTx/>
              <a:buFontTx/>
            </a:pPr>
            <a:r>
              <a:rPr lang="en-US" altLang="zh-CN" sz="8800" b="1" dirty="0">
                <a:solidFill>
                  <a:srgbClr val="373DA6"/>
                </a:solidFill>
                <a:latin typeface="Arial" panose="020B0604020202020204"/>
                <a:ea typeface="汉仪大宋简"/>
                <a:sym typeface="Arial" panose="020B0604020202020204"/>
              </a:rPr>
              <a:t>02</a:t>
            </a:r>
          </a:p>
        </p:txBody>
      </p:sp>
      <p:sp>
        <p:nvSpPr>
          <p:cNvPr id="22" name="矩形 21"/>
          <p:cNvSpPr/>
          <p:nvPr/>
        </p:nvSpPr>
        <p:spPr>
          <a:xfrm>
            <a:off x="6165850" y="3235960"/>
            <a:ext cx="3345815" cy="2152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dirty="0">
              <a:solidFill>
                <a:schemeClr val="accent1"/>
              </a:solidFill>
              <a:latin typeface="Arial" panose="020B0604020202020204"/>
              <a:ea typeface="汉仪大宋简"/>
              <a:sym typeface="Arial" panose="020B0604020202020204"/>
            </a:endParaRPr>
          </a:p>
        </p:txBody>
      </p:sp>
      <p:sp>
        <p:nvSpPr>
          <p:cNvPr id="23" name="文本框 22"/>
          <p:cNvSpPr txBox="1"/>
          <p:nvPr/>
        </p:nvSpPr>
        <p:spPr>
          <a:xfrm>
            <a:off x="7665085" y="2559050"/>
            <a:ext cx="2142490" cy="368935"/>
          </a:xfrm>
          <a:prstGeom prst="rect">
            <a:avLst/>
          </a:prstGeom>
          <a:noFill/>
        </p:spPr>
        <p:txBody>
          <a:bodyPr wrap="none" lIns="0" tIns="0" rIns="0" bIns="0" rtlCol="0" anchor="t">
            <a:spAutoFit/>
          </a:bodyPr>
          <a:lstStyle/>
          <a:p>
            <a:pPr lvl="0" algn="l">
              <a:buClrTx/>
              <a:buSzTx/>
              <a:buFontTx/>
            </a:pPr>
            <a:r>
              <a:rPr lang="zh-CN" altLang="en-US" sz="2400" b="1" dirty="0">
                <a:solidFill>
                  <a:srgbClr val="2A4978"/>
                </a:solidFill>
                <a:latin typeface="Arial" panose="020B0604020202020204"/>
                <a:ea typeface="汉仪大宋简"/>
                <a:sym typeface="Arial" panose="020B0604020202020204"/>
              </a:rPr>
              <a:t>结构化需求分析</a:t>
            </a:r>
          </a:p>
        </p:txBody>
      </p:sp>
      <p:sp>
        <p:nvSpPr>
          <p:cNvPr id="31" name="文本框 30"/>
          <p:cNvSpPr txBox="1"/>
          <p:nvPr/>
        </p:nvSpPr>
        <p:spPr>
          <a:xfrm>
            <a:off x="6165850" y="3382645"/>
            <a:ext cx="1577975" cy="1353820"/>
          </a:xfrm>
          <a:prstGeom prst="rect">
            <a:avLst/>
          </a:prstGeom>
          <a:noFill/>
        </p:spPr>
        <p:txBody>
          <a:bodyPr wrap="square" lIns="0" tIns="0" rIns="0" bIns="0" rtlCol="0" anchor="t">
            <a:spAutoFit/>
          </a:bodyPr>
          <a:lstStyle/>
          <a:p>
            <a:pPr lvl="0" algn="l">
              <a:buClrTx/>
              <a:buSzTx/>
              <a:buFontTx/>
            </a:pPr>
            <a:r>
              <a:rPr lang="en-US" altLang="zh-CN" sz="8800" b="1" dirty="0">
                <a:solidFill>
                  <a:srgbClr val="373DA6"/>
                </a:solidFill>
                <a:latin typeface="Arial" panose="020B0604020202020204"/>
                <a:ea typeface="汉仪大宋简"/>
                <a:sym typeface="Arial" panose="020B0604020202020204"/>
              </a:rPr>
              <a:t>03</a:t>
            </a:r>
          </a:p>
        </p:txBody>
      </p:sp>
      <p:sp>
        <p:nvSpPr>
          <p:cNvPr id="32" name="矩形 31"/>
          <p:cNvSpPr/>
          <p:nvPr/>
        </p:nvSpPr>
        <p:spPr>
          <a:xfrm>
            <a:off x="6165850" y="4588510"/>
            <a:ext cx="3345815" cy="2152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dirty="0">
              <a:solidFill>
                <a:schemeClr val="accent1"/>
              </a:solidFill>
              <a:latin typeface="Arial" panose="020B0604020202020204"/>
              <a:ea typeface="汉仪大宋简"/>
              <a:sym typeface="Arial" panose="020B0604020202020204"/>
            </a:endParaRPr>
          </a:p>
        </p:txBody>
      </p:sp>
      <p:sp>
        <p:nvSpPr>
          <p:cNvPr id="33" name="文本框 32"/>
          <p:cNvSpPr txBox="1"/>
          <p:nvPr/>
        </p:nvSpPr>
        <p:spPr>
          <a:xfrm>
            <a:off x="7665085" y="3912235"/>
            <a:ext cx="1530350" cy="368935"/>
          </a:xfrm>
          <a:prstGeom prst="rect">
            <a:avLst/>
          </a:prstGeom>
          <a:noFill/>
        </p:spPr>
        <p:txBody>
          <a:bodyPr wrap="none" lIns="0" tIns="0" rIns="0" bIns="0" rtlCol="0" anchor="t">
            <a:spAutoFit/>
          </a:bodyPr>
          <a:lstStyle/>
          <a:p>
            <a:pPr lvl="0" algn="l">
              <a:buClrTx/>
              <a:buSzTx/>
              <a:buFontTx/>
            </a:pPr>
            <a:r>
              <a:rPr lang="zh-CN" altLang="en-US" sz="2400" b="1" dirty="0">
                <a:solidFill>
                  <a:srgbClr val="2A4978"/>
                </a:solidFill>
                <a:latin typeface="Arial" panose="020B0604020202020204"/>
                <a:ea typeface="汉仪大宋简"/>
                <a:sym typeface="Arial" panose="020B0604020202020204"/>
              </a:rPr>
              <a:t>结构化设计</a:t>
            </a:r>
          </a:p>
        </p:txBody>
      </p:sp>
      <p:sp>
        <p:nvSpPr>
          <p:cNvPr id="36" name="文本框 35"/>
          <p:cNvSpPr txBox="1"/>
          <p:nvPr/>
        </p:nvSpPr>
        <p:spPr>
          <a:xfrm>
            <a:off x="6197567" y="4735195"/>
            <a:ext cx="1577975" cy="1353820"/>
          </a:xfrm>
          <a:prstGeom prst="rect">
            <a:avLst/>
          </a:prstGeom>
          <a:noFill/>
        </p:spPr>
        <p:txBody>
          <a:bodyPr wrap="square" lIns="0" tIns="0" rIns="0" bIns="0" rtlCol="0" anchor="t">
            <a:spAutoFit/>
          </a:bodyPr>
          <a:lstStyle/>
          <a:p>
            <a:pPr lvl="0" algn="l">
              <a:buClrTx/>
              <a:buSzTx/>
              <a:buFontTx/>
            </a:pPr>
            <a:r>
              <a:rPr lang="en-US" altLang="zh-CN" sz="8800" b="1" dirty="0">
                <a:solidFill>
                  <a:srgbClr val="373DA6"/>
                </a:solidFill>
                <a:latin typeface="Arial" panose="020B0604020202020204"/>
                <a:ea typeface="汉仪大宋简"/>
                <a:sym typeface="Arial" panose="020B0604020202020204"/>
              </a:rPr>
              <a:t>04</a:t>
            </a:r>
          </a:p>
        </p:txBody>
      </p:sp>
      <p:sp>
        <p:nvSpPr>
          <p:cNvPr id="37" name="矩形 36"/>
          <p:cNvSpPr/>
          <p:nvPr/>
        </p:nvSpPr>
        <p:spPr>
          <a:xfrm>
            <a:off x="6165850" y="5941695"/>
            <a:ext cx="3345815" cy="2152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dirty="0">
              <a:solidFill>
                <a:schemeClr val="accent1"/>
              </a:solidFill>
              <a:latin typeface="Arial" panose="020B0604020202020204"/>
              <a:ea typeface="汉仪大宋简"/>
              <a:sym typeface="Arial" panose="020B0604020202020204"/>
            </a:endParaRPr>
          </a:p>
        </p:txBody>
      </p:sp>
      <p:sp>
        <p:nvSpPr>
          <p:cNvPr id="38" name="文本框 37"/>
          <p:cNvSpPr txBox="1"/>
          <p:nvPr/>
        </p:nvSpPr>
        <p:spPr>
          <a:xfrm>
            <a:off x="7665085" y="5265420"/>
            <a:ext cx="1224280" cy="368935"/>
          </a:xfrm>
          <a:prstGeom prst="rect">
            <a:avLst/>
          </a:prstGeom>
          <a:noFill/>
        </p:spPr>
        <p:txBody>
          <a:bodyPr wrap="none" lIns="0" tIns="0" rIns="0" bIns="0" rtlCol="0" anchor="t">
            <a:spAutoFit/>
          </a:bodyPr>
          <a:lstStyle/>
          <a:p>
            <a:pPr lvl="0" algn="l">
              <a:buClrTx/>
              <a:buSzTx/>
              <a:buFontTx/>
            </a:pPr>
            <a:r>
              <a:rPr lang="zh-CN" altLang="en-US" sz="2400" b="1" dirty="0">
                <a:solidFill>
                  <a:srgbClr val="2A4978"/>
                </a:solidFill>
                <a:latin typeface="Arial" panose="020B0604020202020204"/>
                <a:ea typeface="汉仪大宋简"/>
                <a:sym typeface="Arial" panose="020B0604020202020204"/>
              </a:rPr>
              <a:t>系统测试</a:t>
            </a:r>
          </a:p>
        </p:txBody>
      </p:sp>
      <p:cxnSp>
        <p:nvCxnSpPr>
          <p:cNvPr id="15" name="直接连接符 14"/>
          <p:cNvCxnSpPr/>
          <p:nvPr/>
        </p:nvCxnSpPr>
        <p:spPr>
          <a:xfrm>
            <a:off x="6197600" y="1880235"/>
            <a:ext cx="4211320" cy="0"/>
          </a:xfrm>
          <a:prstGeom prst="line">
            <a:avLst/>
          </a:prstGeom>
          <a:ln w="9525">
            <a:solidFill>
              <a:srgbClr val="2A4978"/>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197600" y="3233420"/>
            <a:ext cx="4211320" cy="0"/>
          </a:xfrm>
          <a:prstGeom prst="line">
            <a:avLst/>
          </a:prstGeom>
          <a:ln w="9525">
            <a:solidFill>
              <a:srgbClr val="2A4978"/>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6197600" y="4586605"/>
            <a:ext cx="4211320" cy="0"/>
          </a:xfrm>
          <a:prstGeom prst="line">
            <a:avLst/>
          </a:prstGeom>
          <a:ln w="9525">
            <a:solidFill>
              <a:srgbClr val="2A4978"/>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6197600" y="5939790"/>
            <a:ext cx="4211320" cy="0"/>
          </a:xfrm>
          <a:prstGeom prst="line">
            <a:avLst/>
          </a:prstGeom>
          <a:ln w="9525">
            <a:solidFill>
              <a:srgbClr val="2A4978"/>
            </a:solidFill>
          </a:ln>
        </p:spPr>
        <p:style>
          <a:lnRef idx="1">
            <a:schemeClr val="accent1"/>
          </a:lnRef>
          <a:fillRef idx="0">
            <a:schemeClr val="accent1"/>
          </a:fillRef>
          <a:effectRef idx="0">
            <a:schemeClr val="accent1"/>
          </a:effectRef>
          <a:fontRef idx="minor">
            <a:schemeClr val="tx1"/>
          </a:fontRef>
        </p:style>
      </p:cxnSp>
      <p:sp>
        <p:nvSpPr>
          <p:cNvPr id="28" name="TextBox 4"/>
          <p:cNvSpPr txBox="1"/>
          <p:nvPr/>
        </p:nvSpPr>
        <p:spPr>
          <a:xfrm>
            <a:off x="0" y="0"/>
            <a:ext cx="45365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1" name="矩形 50"/>
          <p:cNvSpPr/>
          <p:nvPr/>
        </p:nvSpPr>
        <p:spPr>
          <a:xfrm>
            <a:off x="817880" y="1364615"/>
            <a:ext cx="10564495" cy="4538980"/>
          </a:xfrm>
          <a:prstGeom prst="rect">
            <a:avLst/>
          </a:prstGeom>
          <a:solidFill>
            <a:schemeClr val="bg1"/>
          </a:solidFill>
          <a:ln>
            <a:noFill/>
          </a:ln>
          <a:effectLst>
            <a:outerShdw blurRad="317500" sx="102000" sy="102000" algn="ctr" rotWithShape="0">
              <a:prstClr val="black">
                <a:alpha val="10000"/>
              </a:prstClr>
            </a:outerShdw>
            <a:reflection blurRad="6350" stA="52000" endA="300" endPos="1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Arial" panose="020B0604020202020204"/>
                <a:ea typeface="汉仪大宋简"/>
                <a:sym typeface="Arial" panose="020B0604020202020204"/>
              </a:rPr>
              <a:t>0</a:t>
            </a:r>
          </a:p>
        </p:txBody>
      </p:sp>
      <p:sp>
        <p:nvSpPr>
          <p:cNvPr id="17" name="标题 16"/>
          <p:cNvSpPr>
            <a:spLocks noGrp="1"/>
          </p:cNvSpPr>
          <p:nvPr>
            <p:ph type="title"/>
          </p:nvPr>
        </p:nvSpPr>
        <p:spPr/>
        <p:txBody>
          <a:bodyPr/>
          <a:lstStyle/>
          <a:p>
            <a:r>
              <a:rPr lang="en-US" altLang="zh-CN" dirty="0">
                <a:latin typeface="Arial" panose="020B0604020202020204"/>
                <a:ea typeface="汉仪大宋简"/>
                <a:sym typeface="Arial" panose="020B0604020202020204"/>
              </a:rPr>
              <a:t>2.4 </a:t>
            </a:r>
            <a:r>
              <a:rPr lang="zh-CN" altLang="en-US" dirty="0">
                <a:latin typeface="Arial" panose="020B0604020202020204"/>
                <a:ea typeface="汉仪大宋简"/>
                <a:sym typeface="Arial" panose="020B0604020202020204"/>
              </a:rPr>
              <a:t>交互模型</a:t>
            </a:r>
          </a:p>
        </p:txBody>
      </p:sp>
      <p:sp>
        <p:nvSpPr>
          <p:cNvPr id="5" name="任意形状 9"/>
          <p:cNvSpPr/>
          <p:nvPr/>
        </p:nvSpPr>
        <p:spPr bwMode="auto">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sp>
        <p:nvSpPr>
          <p:cNvPr id="6" name="文本框 5">
            <a:extLst>
              <a:ext uri="{FF2B5EF4-FFF2-40B4-BE49-F238E27FC236}">
                <a16:creationId xmlns:a16="http://schemas.microsoft.com/office/drawing/2014/main" id="{A04CBBA5-C458-A064-20E1-85043C3D903D}"/>
              </a:ext>
            </a:extLst>
          </p:cNvPr>
          <p:cNvSpPr txBox="1"/>
          <p:nvPr/>
        </p:nvSpPr>
        <p:spPr>
          <a:xfrm>
            <a:off x="5267236" y="5571728"/>
            <a:ext cx="6106884" cy="369332"/>
          </a:xfrm>
          <a:prstGeom prst="rect">
            <a:avLst/>
          </a:prstGeom>
          <a:noFill/>
        </p:spPr>
        <p:txBody>
          <a:bodyPr wrap="square">
            <a:spAutoFit/>
          </a:bodyPr>
          <a:lstStyle/>
          <a:p>
            <a:r>
              <a:rPr lang="zh-CN" altLang="zh-CN" sz="1800" b="1" kern="100" dirty="0">
                <a:effectLst/>
                <a:latin typeface="等线" panose="02010600030101010101" pitchFamily="2" charset="-122"/>
                <a:ea typeface="宋体" panose="02010600030101010101" pitchFamily="2" charset="-122"/>
                <a:cs typeface="Arial" panose="020B0604020202020204" pitchFamily="34" charset="0"/>
              </a:rPr>
              <a:t>单车管理系统状态图</a:t>
            </a:r>
            <a:endParaRPr lang="zh-CN" altLang="en-US" dirty="0"/>
          </a:p>
        </p:txBody>
      </p:sp>
      <p:pic>
        <p:nvPicPr>
          <p:cNvPr id="2" name="图片 1">
            <a:extLst>
              <a:ext uri="{FF2B5EF4-FFF2-40B4-BE49-F238E27FC236}">
                <a16:creationId xmlns:a16="http://schemas.microsoft.com/office/drawing/2014/main" id="{1044A304-E96D-2CA1-5DA0-3A888CD745E5}"/>
              </a:ext>
            </a:extLst>
          </p:cNvPr>
          <p:cNvPicPr>
            <a:picLocks noChangeAspect="1"/>
          </p:cNvPicPr>
          <p:nvPr/>
        </p:nvPicPr>
        <p:blipFill>
          <a:blip r:embed="rId2"/>
          <a:stretch>
            <a:fillRect/>
          </a:stretch>
        </p:blipFill>
        <p:spPr>
          <a:xfrm>
            <a:off x="2959826" y="1471930"/>
            <a:ext cx="6643321" cy="4162636"/>
          </a:xfrm>
          <a:prstGeom prst="rect">
            <a:avLst/>
          </a:prstGeom>
        </p:spPr>
      </p:pic>
    </p:spTree>
    <p:extLst>
      <p:ext uri="{BB962C8B-B14F-4D97-AF65-F5344CB8AC3E}">
        <p14:creationId xmlns:p14="http://schemas.microsoft.com/office/powerpoint/2010/main" val="3115259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1" name="矩形 50"/>
          <p:cNvSpPr/>
          <p:nvPr/>
        </p:nvSpPr>
        <p:spPr>
          <a:xfrm>
            <a:off x="0" y="1056856"/>
            <a:ext cx="12192000" cy="5401094"/>
          </a:xfrm>
          <a:prstGeom prst="rect">
            <a:avLst/>
          </a:prstGeom>
          <a:solidFill>
            <a:schemeClr val="bg1"/>
          </a:solidFill>
          <a:ln>
            <a:noFill/>
          </a:ln>
          <a:effectLst>
            <a:outerShdw blurRad="317500" sx="102000" sy="102000" algn="ctr" rotWithShape="0">
              <a:prstClr val="black">
                <a:alpha val="10000"/>
              </a:prstClr>
            </a:outerShdw>
            <a:reflection blurRad="6350" stA="52000" endA="300" endPos="1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Arial" panose="020B0604020202020204"/>
                <a:ea typeface="汉仪大宋简"/>
                <a:sym typeface="Arial" panose="020B0604020202020204"/>
              </a:rPr>
              <a:t>0</a:t>
            </a:r>
          </a:p>
        </p:txBody>
      </p:sp>
      <p:sp>
        <p:nvSpPr>
          <p:cNvPr id="17" name="标题 16"/>
          <p:cNvSpPr>
            <a:spLocks noGrp="1"/>
          </p:cNvSpPr>
          <p:nvPr>
            <p:ph type="title"/>
          </p:nvPr>
        </p:nvSpPr>
        <p:spPr/>
        <p:txBody>
          <a:bodyPr/>
          <a:lstStyle/>
          <a:p>
            <a:r>
              <a:rPr lang="en-US" altLang="zh-CN" dirty="0">
                <a:latin typeface="Arial" panose="020B0604020202020204"/>
                <a:ea typeface="汉仪大宋简"/>
                <a:sym typeface="Arial" panose="020B0604020202020204"/>
              </a:rPr>
              <a:t>2.4 </a:t>
            </a:r>
            <a:r>
              <a:rPr lang="zh-CN" altLang="en-US" dirty="0">
                <a:latin typeface="Arial" panose="020B0604020202020204"/>
                <a:ea typeface="汉仪大宋简"/>
                <a:sym typeface="Arial" panose="020B0604020202020204"/>
              </a:rPr>
              <a:t>交互模型</a:t>
            </a:r>
          </a:p>
        </p:txBody>
      </p:sp>
      <p:sp>
        <p:nvSpPr>
          <p:cNvPr id="5" name="任意形状 9"/>
          <p:cNvSpPr/>
          <p:nvPr/>
        </p:nvSpPr>
        <p:spPr bwMode="auto">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pic>
        <p:nvPicPr>
          <p:cNvPr id="7" name="图片 6">
            <a:extLst>
              <a:ext uri="{FF2B5EF4-FFF2-40B4-BE49-F238E27FC236}">
                <a16:creationId xmlns:a16="http://schemas.microsoft.com/office/drawing/2014/main" id="{70CA407D-E502-3587-B993-47507F6839FE}"/>
              </a:ext>
            </a:extLst>
          </p:cNvPr>
          <p:cNvPicPr>
            <a:picLocks noChangeAspect="1"/>
          </p:cNvPicPr>
          <p:nvPr/>
        </p:nvPicPr>
        <p:blipFill>
          <a:blip r:embed="rId2"/>
          <a:stretch>
            <a:fillRect/>
          </a:stretch>
        </p:blipFill>
        <p:spPr>
          <a:xfrm>
            <a:off x="3042558" y="1056856"/>
            <a:ext cx="6106884" cy="5401093"/>
          </a:xfrm>
          <a:prstGeom prst="rect">
            <a:avLst/>
          </a:prstGeom>
        </p:spPr>
      </p:pic>
      <p:sp>
        <p:nvSpPr>
          <p:cNvPr id="8" name="文本框 7">
            <a:extLst>
              <a:ext uri="{FF2B5EF4-FFF2-40B4-BE49-F238E27FC236}">
                <a16:creationId xmlns:a16="http://schemas.microsoft.com/office/drawing/2014/main" id="{E3AFF282-EBC2-2B4B-5151-2C5633C173F7}"/>
              </a:ext>
            </a:extLst>
          </p:cNvPr>
          <p:cNvSpPr txBox="1"/>
          <p:nvPr/>
        </p:nvSpPr>
        <p:spPr>
          <a:xfrm>
            <a:off x="4966735" y="6103977"/>
            <a:ext cx="6106884" cy="369332"/>
          </a:xfrm>
          <a:prstGeom prst="rect">
            <a:avLst/>
          </a:prstGeom>
          <a:noFill/>
        </p:spPr>
        <p:txBody>
          <a:bodyPr wrap="square">
            <a:spAutoFit/>
          </a:bodyPr>
          <a:lstStyle/>
          <a:p>
            <a:r>
              <a:rPr lang="zh-CN" altLang="zh-CN" sz="1800" b="1" kern="100" dirty="0">
                <a:effectLst/>
                <a:latin typeface="等线" panose="02010600030101010101" pitchFamily="2" charset="-122"/>
                <a:ea typeface="宋体" panose="02010600030101010101" pitchFamily="2" charset="-122"/>
                <a:cs typeface="Arial" panose="020B0604020202020204" pitchFamily="34" charset="0"/>
              </a:rPr>
              <a:t>单车管理系统</a:t>
            </a:r>
            <a:r>
              <a:rPr lang="zh-CN" altLang="en-US" sz="1800" b="1" kern="100" dirty="0">
                <a:effectLst/>
                <a:latin typeface="等线" panose="02010600030101010101" pitchFamily="2" charset="-122"/>
                <a:ea typeface="宋体" panose="02010600030101010101" pitchFamily="2" charset="-122"/>
                <a:cs typeface="Arial" panose="020B0604020202020204" pitchFamily="34" charset="0"/>
              </a:rPr>
              <a:t>活动</a:t>
            </a:r>
            <a:r>
              <a:rPr lang="zh-CN" altLang="zh-CN" sz="1800" b="1" kern="100" dirty="0">
                <a:effectLst/>
                <a:latin typeface="等线" panose="02010600030101010101" pitchFamily="2" charset="-122"/>
                <a:ea typeface="宋体" panose="02010600030101010101" pitchFamily="2" charset="-122"/>
                <a:cs typeface="Arial" panose="020B0604020202020204" pitchFamily="34" charset="0"/>
              </a:rPr>
              <a:t>图</a:t>
            </a:r>
            <a:endParaRPr lang="zh-CN" altLang="en-US" dirty="0"/>
          </a:p>
        </p:txBody>
      </p:sp>
    </p:spTree>
    <p:extLst>
      <p:ext uri="{BB962C8B-B14F-4D97-AF65-F5344CB8AC3E}">
        <p14:creationId xmlns:p14="http://schemas.microsoft.com/office/powerpoint/2010/main" val="36920793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cstate="email">
            <a:alphaModFix amt="65000"/>
            <a:lum bright="12000" contrast="6000"/>
            <a:extLst>
              <a:ext uri="{BEBA8EAE-BF5A-486C-A8C5-ECC9F3942E4B}">
                <a14:imgProps xmlns:a14="http://schemas.microsoft.com/office/drawing/2010/main">
                  <a14:imgLayer r:embed="rId3">
                    <a14:imgEffect>
                      <a14:artisticFilmGrain trans="28000" grainSize="51"/>
                    </a14:imgEffect>
                  </a14:imgLayer>
                </a14:imgProps>
              </a:ext>
            </a:extLst>
          </a:blip>
          <a:stretch>
            <a:fillRect/>
          </a:stretch>
        </p:blipFill>
        <p:spPr>
          <a:xfrm>
            <a:off x="0" y="-12065"/>
            <a:ext cx="12192000" cy="6845807"/>
          </a:xfrm>
          <a:prstGeom prst="rect">
            <a:avLst/>
          </a:prstGeom>
        </p:spPr>
      </p:pic>
      <p:sp>
        <p:nvSpPr>
          <p:cNvPr id="12" name="矩形 11"/>
          <p:cNvSpPr/>
          <p:nvPr/>
        </p:nvSpPr>
        <p:spPr>
          <a:xfrm>
            <a:off x="0" y="-12065"/>
            <a:ext cx="12192000" cy="6858000"/>
          </a:xfrm>
          <a:prstGeom prst="rect">
            <a:avLst/>
          </a:prstGeom>
          <a:solidFill>
            <a:srgbClr val="373DA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汉仪大宋简"/>
              <a:sym typeface="Arial" panose="020B0604020202020204"/>
            </a:endParaRPr>
          </a:p>
        </p:txBody>
      </p:sp>
      <p:sp>
        <p:nvSpPr>
          <p:cNvPr id="11" name="矩形 10"/>
          <p:cNvSpPr/>
          <p:nvPr/>
        </p:nvSpPr>
        <p:spPr>
          <a:xfrm>
            <a:off x="432435" y="616585"/>
            <a:ext cx="11311890" cy="5610225"/>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汉仪大宋简"/>
              <a:sym typeface="Arial" panose="020B0604020202020204"/>
            </a:endParaRPr>
          </a:p>
        </p:txBody>
      </p:sp>
      <p:sp>
        <p:nvSpPr>
          <p:cNvPr id="2" name="椭圆 1"/>
          <p:cNvSpPr/>
          <p:nvPr/>
        </p:nvSpPr>
        <p:spPr>
          <a:xfrm>
            <a:off x="1988734" y="2194638"/>
            <a:ext cx="2432116" cy="2432116"/>
          </a:xfrm>
          <a:prstGeom prst="ellipse">
            <a:avLst/>
          </a:prstGeom>
          <a:gradFill>
            <a:gsLst>
              <a:gs pos="2000">
                <a:srgbClr val="E8F1F9"/>
              </a:gs>
              <a:gs pos="84000">
                <a:srgbClr val="373DA6"/>
              </a:gs>
              <a:gs pos="54000">
                <a:srgbClr val="383BE6"/>
              </a:gs>
            </a:gsLst>
            <a:path path="circle">
              <a:fillToRect r="100000" b="100000"/>
            </a:path>
            <a:tileRect l="-100000" t="-100000"/>
          </a:gradFill>
          <a:ln w="12700" cap="flat" cmpd="sng" algn="ctr">
            <a:noFill/>
            <a:prstDash val="solid"/>
            <a:miter lim="800000"/>
          </a:ln>
          <a:effectLst>
            <a:outerShdw blurRad="393700" dist="152400" dir="2700000" algn="tl" rotWithShape="0">
              <a:srgbClr val="373D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zh-CN" altLang="en-US" sz="8000" dirty="0">
                <a:latin typeface="Arial" panose="020B0604020202020204"/>
                <a:ea typeface="汉仪大宋简"/>
                <a:sym typeface="Arial" panose="020B0604020202020204"/>
              </a:rPr>
              <a:t>0</a:t>
            </a:r>
            <a:r>
              <a:rPr kumimoji="1" lang="en-US" altLang="zh-CN" sz="8000" dirty="0">
                <a:latin typeface="Arial" panose="020B0604020202020204"/>
                <a:ea typeface="汉仪大宋简"/>
                <a:sym typeface="Arial" panose="020B0604020202020204"/>
              </a:rPr>
              <a:t>3</a:t>
            </a:r>
          </a:p>
        </p:txBody>
      </p:sp>
      <p:cxnSp>
        <p:nvCxnSpPr>
          <p:cNvPr id="16" name="直线连接符 5"/>
          <p:cNvCxnSpPr/>
          <p:nvPr/>
        </p:nvCxnSpPr>
        <p:spPr>
          <a:xfrm>
            <a:off x="5159375" y="2539365"/>
            <a:ext cx="5201285" cy="3175"/>
          </a:xfrm>
          <a:prstGeom prst="line">
            <a:avLst/>
          </a:prstGeom>
          <a:ln w="19050">
            <a:solidFill>
              <a:srgbClr val="2A4978"/>
            </a:solidFill>
          </a:ln>
        </p:spPr>
        <p:style>
          <a:lnRef idx="1">
            <a:schemeClr val="accent1"/>
          </a:lnRef>
          <a:fillRef idx="0">
            <a:schemeClr val="accent1"/>
          </a:fillRef>
          <a:effectRef idx="0">
            <a:schemeClr val="accent1"/>
          </a:effectRef>
          <a:fontRef idx="minor">
            <a:schemeClr val="tx1"/>
          </a:fontRef>
        </p:style>
      </p:cxnSp>
      <p:cxnSp>
        <p:nvCxnSpPr>
          <p:cNvPr id="17" name="直线连接符 6"/>
          <p:cNvCxnSpPr/>
          <p:nvPr/>
        </p:nvCxnSpPr>
        <p:spPr>
          <a:xfrm>
            <a:off x="5175250" y="4352925"/>
            <a:ext cx="5185410" cy="0"/>
          </a:xfrm>
          <a:prstGeom prst="line">
            <a:avLst/>
          </a:prstGeom>
          <a:ln w="19050">
            <a:solidFill>
              <a:srgbClr val="2A4978"/>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5159119" y="2749579"/>
            <a:ext cx="6340197" cy="1323439"/>
          </a:xfrm>
          <a:prstGeom prst="rect">
            <a:avLst/>
          </a:prstGeom>
          <a:noFill/>
        </p:spPr>
        <p:txBody>
          <a:bodyPr wrap="none" lIns="91440" tIns="45720" rIns="91440" bIns="45720" rtlCol="0" anchor="t">
            <a:spAutoFit/>
          </a:bodyPr>
          <a:lstStyle/>
          <a:p>
            <a:pPr lvl="0" algn="l">
              <a:buClrTx/>
              <a:buSzTx/>
              <a:buFontTx/>
            </a:pPr>
            <a:r>
              <a:rPr lang="zh-CN" altLang="en-US" sz="8000" b="1" dirty="0">
                <a:gradFill>
                  <a:gsLst>
                    <a:gs pos="0">
                      <a:srgbClr val="2A4978"/>
                    </a:gs>
                    <a:gs pos="100000">
                      <a:srgbClr val="383BE6"/>
                    </a:gs>
                  </a:gsLst>
                  <a:lin ang="3600000" scaled="0"/>
                </a:gradFill>
                <a:latin typeface="Arial" panose="020B0604020202020204"/>
                <a:ea typeface="汉仪大宋简"/>
                <a:sym typeface="Arial" panose="020B0604020202020204"/>
              </a:rPr>
              <a:t>面向对象设计</a:t>
            </a:r>
            <a:endParaRPr lang="en-US" altLang="zh-CN" sz="8000" b="1" dirty="0">
              <a:gradFill>
                <a:gsLst>
                  <a:gs pos="0">
                    <a:srgbClr val="2A4978"/>
                  </a:gs>
                  <a:gs pos="100000">
                    <a:srgbClr val="383BE6"/>
                  </a:gs>
                </a:gsLst>
                <a:lin ang="3600000" scaled="0"/>
              </a:gradFill>
              <a:latin typeface="Arial" panose="020B0604020202020204"/>
              <a:ea typeface="汉仪大宋简"/>
              <a:sym typeface="Arial" panose="020B0604020202020204"/>
            </a:endParaRPr>
          </a:p>
        </p:txBody>
      </p:sp>
      <p:sp>
        <p:nvSpPr>
          <p:cNvPr id="19" name="椭圆 18"/>
          <p:cNvSpPr/>
          <p:nvPr/>
        </p:nvSpPr>
        <p:spPr>
          <a:xfrm>
            <a:off x="-603250" y="5565775"/>
            <a:ext cx="2032635" cy="2032635"/>
          </a:xfrm>
          <a:prstGeom prst="ellipse">
            <a:avLst/>
          </a:prstGeom>
          <a:solidFill>
            <a:srgbClr val="2A497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Arial" panose="020B0604020202020204"/>
              <a:ea typeface="汉仪大宋简"/>
              <a:sym typeface="Arial" panose="020B0604020202020204"/>
            </a:endParaRPr>
          </a:p>
        </p:txBody>
      </p:sp>
      <p:sp>
        <p:nvSpPr>
          <p:cNvPr id="20" name="同心圆 19"/>
          <p:cNvSpPr/>
          <p:nvPr/>
        </p:nvSpPr>
        <p:spPr>
          <a:xfrm>
            <a:off x="10642600" y="-937895"/>
            <a:ext cx="2473960" cy="2473960"/>
          </a:xfrm>
          <a:prstGeom prst="donut">
            <a:avLst>
              <a:gd name="adj" fmla="val 15438"/>
            </a:avLst>
          </a:prstGeom>
          <a:solidFill>
            <a:srgbClr val="2A497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Arial" panose="020B0604020202020204"/>
              <a:ea typeface="汉仪大宋简"/>
              <a:sym typeface="Arial" panose="020B060402020202020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任意形状 9"/>
          <p:cNvSpPr/>
          <p:nvPr/>
        </p:nvSpPr>
        <p:spPr bwMode="auto">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sp>
        <p:nvSpPr>
          <p:cNvPr id="6" name="标题 5"/>
          <p:cNvSpPr>
            <a:spLocks noGrp="1"/>
          </p:cNvSpPr>
          <p:nvPr>
            <p:ph type="title"/>
          </p:nvPr>
        </p:nvSpPr>
        <p:spPr/>
        <p:txBody>
          <a:bodyPr>
            <a:normAutofit/>
          </a:bodyPr>
          <a:lstStyle/>
          <a:p>
            <a:r>
              <a:rPr lang="en-US" altLang="zh-CN" dirty="0">
                <a:latin typeface="Arial" panose="020B0604020202020204"/>
                <a:ea typeface="汉仪大宋简"/>
                <a:sym typeface="Arial" panose="020B0604020202020204"/>
              </a:rPr>
              <a:t>3.1 </a:t>
            </a:r>
            <a:r>
              <a:rPr lang="zh-CN" altLang="en-US" dirty="0">
                <a:latin typeface="Arial" panose="020B0604020202020204"/>
                <a:ea typeface="汉仪大宋简"/>
                <a:sym typeface="Arial" panose="020B0604020202020204"/>
              </a:rPr>
              <a:t>环境模型</a:t>
            </a:r>
            <a:r>
              <a:rPr lang="en-US" altLang="zh-CN" dirty="0" err="1">
                <a:latin typeface="Arial" panose="020B0604020202020204"/>
                <a:ea typeface="汉仪大宋简"/>
                <a:sym typeface="Arial" panose="020B0604020202020204"/>
              </a:rPr>
              <a:t>设计</a:t>
            </a:r>
            <a:endParaRPr lang="en-US" altLang="zh-CN" dirty="0">
              <a:latin typeface="Arial" panose="020B0604020202020204"/>
              <a:ea typeface="汉仪大宋简"/>
              <a:sym typeface="Arial" panose="020B0604020202020204"/>
            </a:endParaRPr>
          </a:p>
        </p:txBody>
      </p:sp>
      <p:sp>
        <p:nvSpPr>
          <p:cNvPr id="47" name="文本框 46"/>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2" name="文本框 1"/>
          <p:cNvSpPr txBox="1"/>
          <p:nvPr/>
        </p:nvSpPr>
        <p:spPr>
          <a:xfrm>
            <a:off x="751840" y="1320800"/>
            <a:ext cx="10373360" cy="4399280"/>
          </a:xfrm>
          <a:prstGeom prst="rect">
            <a:avLst/>
          </a:prstGeom>
          <a:noFill/>
        </p:spPr>
        <p:txBody>
          <a:bodyPr wrap="square" rtlCol="0">
            <a:noAutofit/>
          </a:bodyPr>
          <a:lstStyle/>
          <a:p>
            <a:pPr indent="528955" algn="just" fontAlgn="auto"/>
            <a:endParaRPr lang="en-US" altLang="zh-CN" kern="100" dirty="0">
              <a:latin typeface="等线" panose="02010600030101010101" pitchFamily="2" charset="-122"/>
              <a:ea typeface="宋体" panose="02010600030101010101" pitchFamily="2" charset="-122"/>
              <a:cs typeface="Arial" panose="020B0604020202020204" pitchFamily="34" charset="0"/>
            </a:endParaRPr>
          </a:p>
          <a:p>
            <a:pPr algn="just"/>
            <a:r>
              <a:rPr lang="zh-CN" altLang="en-US" b="1" kern="100" dirty="0">
                <a:latin typeface="等线" panose="02010600030101010101" pitchFamily="2" charset="-122"/>
                <a:ea typeface="宋体" panose="02010600030101010101" pitchFamily="2" charset="-122"/>
                <a:cs typeface="Arial" panose="020B0604020202020204" pitchFamily="34" charset="0"/>
              </a:rPr>
              <a:t>环境模型设计的作用</a:t>
            </a:r>
            <a:r>
              <a:rPr lang="zh-CN" altLang="en-US" kern="100" dirty="0">
                <a:latin typeface="等线" panose="02010600030101010101" pitchFamily="2" charset="-122"/>
                <a:ea typeface="宋体" panose="02010600030101010101" pitchFamily="2" charset="-122"/>
                <a:cs typeface="Arial" panose="020B0604020202020204" pitchFamily="34" charset="0"/>
              </a:rPr>
              <a:t>：</a:t>
            </a:r>
            <a:endParaRPr lang="en-US" altLang="zh-CN" kern="100" dirty="0">
              <a:latin typeface="等线" panose="02010600030101010101" pitchFamily="2" charset="-122"/>
              <a:ea typeface="宋体" panose="02010600030101010101" pitchFamily="2" charset="-122"/>
              <a:cs typeface="Arial" panose="020B0604020202020204" pitchFamily="34" charset="0"/>
            </a:endParaRPr>
          </a:p>
          <a:p>
            <a:pPr algn="just"/>
            <a:endParaRPr lang="en-US" altLang="zh-CN" kern="100" dirty="0">
              <a:latin typeface="等线" panose="02010600030101010101" pitchFamily="2" charset="-122"/>
              <a:ea typeface="宋体" panose="02010600030101010101" pitchFamily="2" charset="-122"/>
              <a:cs typeface="Arial" panose="020B0604020202020204" pitchFamily="34" charset="0"/>
            </a:endParaRPr>
          </a:p>
          <a:p>
            <a:pPr indent="720000" algn="just">
              <a:lnSpc>
                <a:spcPts val="1800"/>
              </a:lnSpc>
            </a:pPr>
            <a:r>
              <a:rPr lang="en-US" altLang="zh-CN" kern="100" dirty="0">
                <a:latin typeface="等线" panose="02010600030101010101" pitchFamily="2" charset="-122"/>
                <a:ea typeface="宋体" panose="02010600030101010101" pitchFamily="2" charset="-122"/>
                <a:cs typeface="Arial" panose="020B0604020202020204" pitchFamily="34" charset="0"/>
              </a:rPr>
              <a:t>1</a:t>
            </a:r>
            <a:r>
              <a:rPr lang="zh-CN" altLang="en-US" kern="100" dirty="0">
                <a:latin typeface="等线" panose="02010600030101010101" pitchFamily="2" charset="-122"/>
                <a:ea typeface="宋体" panose="02010600030101010101" pitchFamily="2" charset="-122"/>
                <a:cs typeface="Arial" panose="020B0604020202020204" pitchFamily="34" charset="0"/>
              </a:rPr>
              <a:t>、确定软件系统的运行环境：环境模型可以帮助软件工程师确定软件系统将要运行的环境，包括硬件平台、操作系统、网络环境等。这有助于在软件开发过程中考虑系统的兼容性和可移植性。</a:t>
            </a:r>
            <a:endParaRPr lang="en-US" altLang="zh-CN" kern="100" dirty="0">
              <a:latin typeface="等线" panose="02010600030101010101" pitchFamily="2" charset="-122"/>
              <a:ea typeface="宋体" panose="02010600030101010101" pitchFamily="2" charset="-122"/>
              <a:cs typeface="Arial" panose="020B0604020202020204" pitchFamily="34" charset="0"/>
            </a:endParaRPr>
          </a:p>
          <a:p>
            <a:pPr indent="720000" algn="just">
              <a:lnSpc>
                <a:spcPts val="1800"/>
              </a:lnSpc>
            </a:pPr>
            <a:endParaRPr lang="zh-CN" altLang="en-US" kern="100" dirty="0">
              <a:latin typeface="等线" panose="02010600030101010101" pitchFamily="2" charset="-122"/>
              <a:ea typeface="宋体" panose="02010600030101010101" pitchFamily="2" charset="-122"/>
              <a:cs typeface="Arial" panose="020B0604020202020204" pitchFamily="34" charset="0"/>
            </a:endParaRPr>
          </a:p>
          <a:p>
            <a:pPr indent="720000" algn="just">
              <a:lnSpc>
                <a:spcPts val="1800"/>
              </a:lnSpc>
            </a:pPr>
            <a:r>
              <a:rPr lang="en-US" altLang="zh-CN" kern="100" dirty="0">
                <a:latin typeface="等线" panose="02010600030101010101" pitchFamily="2" charset="-122"/>
                <a:ea typeface="宋体" panose="02010600030101010101" pitchFamily="2" charset="-122"/>
                <a:cs typeface="Arial" panose="020B0604020202020204" pitchFamily="34" charset="0"/>
              </a:rPr>
              <a:t>2</a:t>
            </a:r>
            <a:r>
              <a:rPr lang="zh-CN" altLang="en-US" kern="100" dirty="0">
                <a:latin typeface="等线" panose="02010600030101010101" pitchFamily="2" charset="-122"/>
                <a:ea typeface="宋体" panose="02010600030101010101" pitchFamily="2" charset="-122"/>
                <a:cs typeface="Arial" panose="020B0604020202020204" pitchFamily="34" charset="0"/>
              </a:rPr>
              <a:t>、确定外部依赖和接口：环境模型可以帮助软件工程师确定软件系统与外部系统、服务或资源的依赖关系和接口。这有助于在软件设计和集成过程中考虑对外部系统的依赖和接口的处理。</a:t>
            </a:r>
            <a:endParaRPr lang="en-US" altLang="zh-CN" kern="100" dirty="0">
              <a:latin typeface="等线" panose="02010600030101010101" pitchFamily="2" charset="-122"/>
              <a:ea typeface="宋体" panose="02010600030101010101" pitchFamily="2" charset="-122"/>
              <a:cs typeface="Arial" panose="020B0604020202020204" pitchFamily="34" charset="0"/>
            </a:endParaRPr>
          </a:p>
          <a:p>
            <a:pPr indent="720000" algn="just">
              <a:lnSpc>
                <a:spcPts val="1800"/>
              </a:lnSpc>
            </a:pPr>
            <a:endParaRPr lang="en-US" altLang="zh-CN" kern="100" dirty="0">
              <a:latin typeface="等线" panose="02010600030101010101" pitchFamily="2" charset="-122"/>
              <a:ea typeface="宋体" panose="02010600030101010101" pitchFamily="2" charset="-122"/>
              <a:cs typeface="Arial" panose="020B0604020202020204" pitchFamily="34" charset="0"/>
            </a:endParaRPr>
          </a:p>
          <a:p>
            <a:pPr indent="720000" algn="just">
              <a:lnSpc>
                <a:spcPts val="1800"/>
              </a:lnSpc>
            </a:pPr>
            <a:r>
              <a:rPr lang="en-US" altLang="zh-CN" kern="100" dirty="0">
                <a:latin typeface="等线" panose="02010600030101010101" pitchFamily="2" charset="-122"/>
                <a:ea typeface="宋体" panose="02010600030101010101" pitchFamily="2" charset="-122"/>
                <a:cs typeface="Arial" panose="020B0604020202020204" pitchFamily="34" charset="0"/>
              </a:rPr>
              <a:t>3</a:t>
            </a:r>
            <a:r>
              <a:rPr lang="zh-CN" altLang="en-US" kern="100" dirty="0">
                <a:latin typeface="等线" panose="02010600030101010101" pitchFamily="2" charset="-122"/>
                <a:ea typeface="宋体" panose="02010600030101010101" pitchFamily="2" charset="-122"/>
                <a:cs typeface="Arial" panose="020B0604020202020204" pitchFamily="34" charset="0"/>
              </a:rPr>
              <a:t>、风险分析和管理：环境模型可以帮助软件工程师识别软件开发和部署过程中可能涉及的风险，例如硬件和软件兼容性、网络安全性等。这有助于在项目计划中考虑和管理这些风险。</a:t>
            </a:r>
            <a:endParaRPr lang="en-US" altLang="zh-CN" kern="100" dirty="0">
              <a:latin typeface="等线" panose="02010600030101010101" pitchFamily="2" charset="-122"/>
              <a:ea typeface="宋体" panose="02010600030101010101" pitchFamily="2" charset="-122"/>
              <a:cs typeface="Arial" panose="020B0604020202020204" pitchFamily="34" charset="0"/>
            </a:endParaRPr>
          </a:p>
          <a:p>
            <a:pPr indent="720000" algn="just">
              <a:lnSpc>
                <a:spcPts val="1800"/>
              </a:lnSpc>
            </a:pPr>
            <a:endParaRPr lang="zh-CN" altLang="en-US" kern="100" dirty="0">
              <a:latin typeface="等线" panose="02010600030101010101" pitchFamily="2" charset="-122"/>
              <a:ea typeface="宋体" panose="02010600030101010101" pitchFamily="2" charset="-122"/>
              <a:cs typeface="Arial" panose="020B0604020202020204" pitchFamily="34" charset="0"/>
            </a:endParaRPr>
          </a:p>
          <a:p>
            <a:pPr indent="720000" algn="just">
              <a:lnSpc>
                <a:spcPts val="1800"/>
              </a:lnSpc>
            </a:pPr>
            <a:r>
              <a:rPr lang="en-US" altLang="zh-CN" kern="100" dirty="0">
                <a:latin typeface="等线" panose="02010600030101010101" pitchFamily="2" charset="-122"/>
                <a:ea typeface="宋体" panose="02010600030101010101" pitchFamily="2" charset="-122"/>
                <a:cs typeface="Arial" panose="020B0604020202020204" pitchFamily="34" charset="0"/>
              </a:rPr>
              <a:t>4</a:t>
            </a:r>
            <a:r>
              <a:rPr lang="zh-CN" altLang="en-US" kern="100" dirty="0">
                <a:latin typeface="等线" panose="02010600030101010101" pitchFamily="2" charset="-122"/>
                <a:ea typeface="宋体" panose="02010600030101010101" pitchFamily="2" charset="-122"/>
                <a:cs typeface="Arial" panose="020B0604020202020204" pitchFamily="34" charset="0"/>
              </a:rPr>
              <a:t>、系统部署和维护：环境模型可以帮助软件工程师确定软件系统的部署和维护流程，包括安装、配置、更新、备份等。这有助于确保软件系统在实际运行环境中的稳定性和可靠性。</a:t>
            </a:r>
          </a:p>
          <a:p>
            <a:pPr algn="l"/>
            <a:endParaRPr lang="zh-CN" altLang="en-US" dirty="0">
              <a:latin typeface="宋体" panose="02010600030101010101" pitchFamily="2" charset="-122"/>
              <a:ea typeface="宋体" panose="02010600030101010101" pitchFamily="2"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1" name="矩形 50"/>
          <p:cNvSpPr/>
          <p:nvPr/>
        </p:nvSpPr>
        <p:spPr>
          <a:xfrm>
            <a:off x="817880" y="1364615"/>
            <a:ext cx="10564495" cy="5092700"/>
          </a:xfrm>
          <a:prstGeom prst="rect">
            <a:avLst/>
          </a:prstGeom>
          <a:solidFill>
            <a:schemeClr val="bg1"/>
          </a:solidFill>
          <a:ln>
            <a:noFill/>
          </a:ln>
          <a:effectLst>
            <a:outerShdw blurRad="317500" sx="102000" sy="102000" algn="ctr" rotWithShape="0">
              <a:prstClr val="black">
                <a:alpha val="10000"/>
              </a:prstClr>
            </a:outerShdw>
            <a:reflection blurRad="6350" stA="52000" endA="300" endPos="1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Arial" panose="020B0604020202020204"/>
                <a:ea typeface="汉仪大宋简"/>
                <a:sym typeface="Arial" panose="020B0604020202020204"/>
              </a:rPr>
              <a:t>0</a:t>
            </a:r>
          </a:p>
        </p:txBody>
      </p:sp>
      <p:sp>
        <p:nvSpPr>
          <p:cNvPr id="17" name="标题 16"/>
          <p:cNvSpPr>
            <a:spLocks noGrp="1"/>
          </p:cNvSpPr>
          <p:nvPr>
            <p:ph type="title"/>
          </p:nvPr>
        </p:nvSpPr>
        <p:spPr/>
        <p:txBody>
          <a:bodyPr/>
          <a:lstStyle/>
          <a:p>
            <a:r>
              <a:rPr lang="en-US" altLang="zh-CN" dirty="0">
                <a:latin typeface="Arial" panose="020B0604020202020204"/>
                <a:ea typeface="汉仪大宋简"/>
                <a:sym typeface="Arial" panose="020B0604020202020204"/>
              </a:rPr>
              <a:t>3.1 </a:t>
            </a:r>
            <a:r>
              <a:rPr lang="zh-CN" altLang="en-US" dirty="0">
                <a:latin typeface="Arial" panose="020B0604020202020204"/>
                <a:ea typeface="汉仪大宋简"/>
                <a:sym typeface="Arial" panose="020B0604020202020204"/>
              </a:rPr>
              <a:t>环境模型</a:t>
            </a:r>
            <a:r>
              <a:rPr lang="en-US" altLang="zh-CN" dirty="0" err="1">
                <a:latin typeface="Arial" panose="020B0604020202020204"/>
                <a:ea typeface="汉仪大宋简"/>
                <a:sym typeface="Arial" panose="020B0604020202020204"/>
              </a:rPr>
              <a:t>设计</a:t>
            </a:r>
            <a:endParaRPr lang="zh-CN" altLang="en-US" dirty="0">
              <a:latin typeface="Arial" panose="020B0604020202020204"/>
              <a:ea typeface="汉仪大宋简"/>
              <a:sym typeface="Arial" panose="020B0604020202020204"/>
            </a:endParaRPr>
          </a:p>
        </p:txBody>
      </p:sp>
      <p:sp>
        <p:nvSpPr>
          <p:cNvPr id="5" name="任意形状 9"/>
          <p:cNvSpPr/>
          <p:nvPr/>
        </p:nvSpPr>
        <p:spPr bwMode="auto">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sp>
        <p:nvSpPr>
          <p:cNvPr id="4" name="文本框 3"/>
          <p:cNvSpPr txBox="1"/>
          <p:nvPr/>
        </p:nvSpPr>
        <p:spPr>
          <a:xfrm>
            <a:off x="4773108" y="5793740"/>
            <a:ext cx="3585845" cy="369332"/>
          </a:xfrm>
          <a:prstGeom prst="rect">
            <a:avLst/>
          </a:prstGeom>
          <a:noFill/>
        </p:spPr>
        <p:txBody>
          <a:bodyPr wrap="square" rtlCol="0">
            <a:spAutoFit/>
          </a:bodyPr>
          <a:lstStyle/>
          <a:p>
            <a:pPr algn="ctr"/>
            <a:r>
              <a:rPr lang="zh-CN" altLang="zh-CN" sz="1800" b="1" kern="100" dirty="0">
                <a:effectLst/>
                <a:latin typeface="等线" panose="02010600030101010101" pitchFamily="2" charset="-122"/>
                <a:ea typeface="宋体" panose="02010600030101010101" pitchFamily="2" charset="-122"/>
                <a:cs typeface="Arial" panose="020B0604020202020204" pitchFamily="34" charset="0"/>
              </a:rPr>
              <a:t>单车管理系统环境模型</a:t>
            </a:r>
            <a:endParaRPr lang="zh-CN" altLang="en-US" sz="1600" dirty="0"/>
          </a:p>
        </p:txBody>
      </p:sp>
      <p:pic>
        <p:nvPicPr>
          <p:cNvPr id="10" name="图片 9" descr="图示, 示意图&#10;&#10;描述已自动生成">
            <a:extLst>
              <a:ext uri="{FF2B5EF4-FFF2-40B4-BE49-F238E27FC236}">
                <a16:creationId xmlns:a16="http://schemas.microsoft.com/office/drawing/2014/main" id="{BA669B55-3EBB-73E7-B353-B68E5A7083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3231" y="1943100"/>
            <a:ext cx="7747463" cy="377099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1" name="矩形 50"/>
          <p:cNvSpPr/>
          <p:nvPr/>
        </p:nvSpPr>
        <p:spPr>
          <a:xfrm>
            <a:off x="0" y="1252220"/>
            <a:ext cx="12100560" cy="5473700"/>
          </a:xfrm>
          <a:prstGeom prst="rect">
            <a:avLst/>
          </a:prstGeom>
          <a:solidFill>
            <a:schemeClr val="bg1"/>
          </a:solidFill>
          <a:ln>
            <a:noFill/>
          </a:ln>
          <a:effectLst>
            <a:outerShdw blurRad="317500" sx="102000" sy="102000" algn="ctr" rotWithShape="0">
              <a:prstClr val="black">
                <a:alpha val="10000"/>
              </a:prstClr>
            </a:outerShdw>
            <a:reflection blurRad="6350" stA="52000" endA="300" endPos="1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a:ea typeface="汉仪大宋简"/>
              <a:sym typeface="Arial" panose="020B0604020202020204"/>
            </a:endParaRPr>
          </a:p>
        </p:txBody>
      </p:sp>
      <p:sp>
        <p:nvSpPr>
          <p:cNvPr id="17" name="标题 16"/>
          <p:cNvSpPr>
            <a:spLocks noGrp="1"/>
          </p:cNvSpPr>
          <p:nvPr>
            <p:ph type="title"/>
          </p:nvPr>
        </p:nvSpPr>
        <p:spPr/>
        <p:txBody>
          <a:bodyPr/>
          <a:lstStyle/>
          <a:p>
            <a:r>
              <a:rPr lang="en-US" altLang="zh-CN" dirty="0">
                <a:latin typeface="Arial" panose="020B0604020202020204"/>
                <a:ea typeface="汉仪大宋简"/>
                <a:sym typeface="Arial" panose="020B0604020202020204"/>
              </a:rPr>
              <a:t>3.2 </a:t>
            </a:r>
            <a:r>
              <a:rPr lang="zh-CN" altLang="en-US" dirty="0">
                <a:latin typeface="Arial" panose="020B0604020202020204"/>
                <a:ea typeface="汉仪大宋简"/>
                <a:sym typeface="Arial" panose="020B0604020202020204"/>
              </a:rPr>
              <a:t>系统体系</a:t>
            </a:r>
            <a:r>
              <a:rPr lang="en-US" altLang="zh-CN" dirty="0" err="1">
                <a:latin typeface="Arial" panose="020B0604020202020204"/>
                <a:ea typeface="汉仪大宋简"/>
                <a:sym typeface="Arial" panose="020B0604020202020204"/>
              </a:rPr>
              <a:t>设计</a:t>
            </a:r>
            <a:endParaRPr lang="zh-CN" altLang="en-US" dirty="0">
              <a:latin typeface="Arial" panose="020B0604020202020204"/>
              <a:ea typeface="汉仪大宋简"/>
              <a:sym typeface="Arial" panose="020B0604020202020204"/>
            </a:endParaRPr>
          </a:p>
        </p:txBody>
      </p:sp>
      <p:sp>
        <p:nvSpPr>
          <p:cNvPr id="5" name="任意形状 9"/>
          <p:cNvSpPr/>
          <p:nvPr/>
        </p:nvSpPr>
        <p:spPr bwMode="auto">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sp>
        <p:nvSpPr>
          <p:cNvPr id="4" name="文本框 3"/>
          <p:cNvSpPr txBox="1"/>
          <p:nvPr/>
        </p:nvSpPr>
        <p:spPr>
          <a:xfrm>
            <a:off x="314960" y="1343025"/>
            <a:ext cx="11419839" cy="1477328"/>
          </a:xfrm>
          <a:prstGeom prst="rect">
            <a:avLst/>
          </a:prstGeom>
          <a:noFill/>
        </p:spPr>
        <p:txBody>
          <a:bodyPr wrap="square" rtlCol="0">
            <a:spAutoFit/>
          </a:bodyPr>
          <a:lstStyle/>
          <a:p>
            <a:pPr indent="266700"/>
            <a:r>
              <a:rPr lang="zh-CN" altLang="en-US" kern="100" dirty="0">
                <a:latin typeface="等线" panose="02010600030101010101" pitchFamily="2" charset="-122"/>
                <a:ea typeface="宋体" panose="02010600030101010101" pitchFamily="2" charset="-122"/>
                <a:cs typeface="Arial" panose="020B0604020202020204" pitchFamily="34" charset="0"/>
              </a:rPr>
              <a:t>本软件体系架构简单，主要遵循两个设计原则：单一职责原则，开放</a:t>
            </a:r>
            <a:r>
              <a:rPr lang="en-US" altLang="zh-CN" kern="100" dirty="0">
                <a:latin typeface="等线" panose="02010600030101010101" pitchFamily="2" charset="-122"/>
                <a:ea typeface="宋体" panose="02010600030101010101" pitchFamily="2" charset="-122"/>
                <a:cs typeface="Arial" panose="020B0604020202020204" pitchFamily="34" charset="0"/>
              </a:rPr>
              <a:t>-</a:t>
            </a:r>
            <a:r>
              <a:rPr lang="zh-CN" altLang="en-US" kern="100" dirty="0">
                <a:latin typeface="等线" panose="02010600030101010101" pitchFamily="2" charset="-122"/>
                <a:ea typeface="宋体" panose="02010600030101010101" pitchFamily="2" charset="-122"/>
                <a:cs typeface="Arial" panose="020B0604020202020204" pitchFamily="34" charset="0"/>
              </a:rPr>
              <a:t>封闭原则。在上文提到的四个类的基础上增加了一个数据库类，每个类的职责单一，每个类有且仅有一个使其发生变化的原因，防止因职责的变化而削弱或抑制这个类完成其他职责的能力，同时对修改类是封闭的，对扩展类是开放的。</a:t>
            </a:r>
          </a:p>
          <a:p>
            <a:pPr indent="279400" algn="l"/>
            <a:r>
              <a:rPr lang="zh-CN" altLang="en-US" kern="100" dirty="0">
                <a:latin typeface="等线" panose="02010600030101010101" pitchFamily="2" charset="-122"/>
                <a:ea typeface="宋体" panose="02010600030101010101" pitchFamily="2" charset="-122"/>
                <a:cs typeface="Arial" panose="020B0604020202020204" pitchFamily="34" charset="0"/>
              </a:rPr>
              <a:t>下面列出了各个业务的模块：</a:t>
            </a:r>
            <a:endParaRPr lang="en-US" altLang="zh-CN" kern="100" dirty="0">
              <a:latin typeface="等线" panose="02010600030101010101" pitchFamily="2" charset="-122"/>
              <a:ea typeface="宋体" panose="02010600030101010101" pitchFamily="2" charset="-122"/>
              <a:cs typeface="Arial" panose="020B0604020202020204" pitchFamily="34" charset="0"/>
            </a:endParaRPr>
          </a:p>
          <a:p>
            <a:pPr indent="266700"/>
            <a:endParaRPr lang="zh-CN" altLang="en-US" kern="100" dirty="0">
              <a:latin typeface="等线" panose="02010600030101010101" pitchFamily="2" charset="-122"/>
              <a:ea typeface="宋体" panose="02010600030101010101" pitchFamily="2" charset="-122"/>
              <a:cs typeface="Arial" panose="020B0604020202020204" pitchFamily="34" charset="0"/>
            </a:endParaRPr>
          </a:p>
        </p:txBody>
      </p:sp>
      <p:sp>
        <p:nvSpPr>
          <p:cNvPr id="3" name="文本框 2">
            <a:extLst>
              <a:ext uri="{FF2B5EF4-FFF2-40B4-BE49-F238E27FC236}">
                <a16:creationId xmlns:a16="http://schemas.microsoft.com/office/drawing/2014/main" id="{27853F4F-B67B-9734-387F-C042CB590BAA}"/>
              </a:ext>
            </a:extLst>
          </p:cNvPr>
          <p:cNvSpPr txBox="1"/>
          <p:nvPr/>
        </p:nvSpPr>
        <p:spPr>
          <a:xfrm>
            <a:off x="6918962" y="2644814"/>
            <a:ext cx="2910205" cy="4247317"/>
          </a:xfrm>
          <a:prstGeom prst="rect">
            <a:avLst/>
          </a:prstGeom>
          <a:noFill/>
        </p:spPr>
        <p:txBody>
          <a:bodyPr wrap="square" rtlCol="0">
            <a:spAutoFit/>
          </a:bodyPr>
          <a:lstStyle/>
          <a:p>
            <a:pPr indent="279400" algn="l"/>
            <a:r>
              <a:rPr lang="en-US" altLang="zh-CN" sz="1800" kern="100" dirty="0">
                <a:effectLst/>
                <a:latin typeface="宋体" panose="02010600030101010101" pitchFamily="2" charset="-122"/>
                <a:ea typeface="等线" panose="02010600030101010101" pitchFamily="2" charset="-122"/>
                <a:cs typeface="Arial" panose="020B0604020202020204" pitchFamily="34" charset="0"/>
              </a:rPr>
              <a:t>4.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车辆调度与维修模块</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279400" algn="l"/>
            <a:r>
              <a:rPr lang="en-US" altLang="zh-CN" sz="1800" kern="100" dirty="0">
                <a:effectLst/>
                <a:latin typeface="宋体" panose="02010600030101010101" pitchFamily="2" charset="-122"/>
                <a:ea typeface="等线" panose="02010600030101010101" pitchFamily="2" charset="-122"/>
                <a:cs typeface="Arial" panose="020B0604020202020204" pitchFamily="34" charset="0"/>
              </a:rPr>
              <a:t>   -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车辆位置查询功能</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279400" algn="l"/>
            <a:r>
              <a:rPr lang="en-US" altLang="zh-CN" sz="1800" kern="100" dirty="0">
                <a:effectLst/>
                <a:latin typeface="宋体" panose="02010600030101010101" pitchFamily="2" charset="-122"/>
                <a:ea typeface="等线" panose="02010600030101010101" pitchFamily="2" charset="-122"/>
                <a:cs typeface="Arial" panose="020B0604020202020204" pitchFamily="34" charset="0"/>
              </a:rPr>
              <a:t>   -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车辆调度功能</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279400" algn="l"/>
            <a:r>
              <a:rPr lang="en-US" altLang="zh-CN" sz="1800" kern="100" dirty="0">
                <a:effectLst/>
                <a:latin typeface="宋体" panose="02010600030101010101" pitchFamily="2" charset="-122"/>
                <a:ea typeface="等线" panose="02010600030101010101" pitchFamily="2" charset="-122"/>
                <a:cs typeface="Arial" panose="020B0604020202020204" pitchFamily="34" charset="0"/>
              </a:rPr>
              <a:t>   -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维修任务分配功能</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279400" algn="l"/>
            <a:r>
              <a:rPr lang="en-US" altLang="zh-CN" sz="1800" kern="100" dirty="0">
                <a:effectLst/>
                <a:latin typeface="宋体" panose="02010600030101010101" pitchFamily="2" charset="-122"/>
                <a:ea typeface="等线" panose="02010600030101010101" pitchFamily="2" charset="-122"/>
                <a:cs typeface="Arial" panose="020B0604020202020204" pitchFamily="34" charset="0"/>
              </a:rPr>
              <a:t>   -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维修历史记录功能</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279400" algn="l"/>
            <a:r>
              <a:rPr lang="en-US" altLang="zh-CN" sz="1800" kern="100" dirty="0">
                <a:effectLst/>
                <a:latin typeface="宋体" panose="02010600030101010101" pitchFamily="2" charset="-122"/>
                <a:ea typeface="等线" panose="02010600030101010101" pitchFamily="2" charset="-122"/>
                <a:cs typeface="Arial" panose="020B0604020202020204" pitchFamily="34" charset="0"/>
              </a:rPr>
              <a:t>5.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报表与统计数据模块</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279400" algn="l"/>
            <a:r>
              <a:rPr lang="en-US" altLang="zh-CN" sz="1800" kern="100" dirty="0">
                <a:effectLst/>
                <a:latin typeface="宋体" panose="02010600030101010101" pitchFamily="2" charset="-122"/>
                <a:ea typeface="等线" panose="02010600030101010101" pitchFamily="2" charset="-122"/>
                <a:cs typeface="Arial" panose="020B0604020202020204" pitchFamily="34" charset="0"/>
              </a:rPr>
              <a:t>   -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报表生成功能</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279400" algn="l"/>
            <a:r>
              <a:rPr lang="en-US" altLang="zh-CN" sz="1800" kern="100" dirty="0">
                <a:effectLst/>
                <a:latin typeface="宋体" panose="02010600030101010101" pitchFamily="2" charset="-122"/>
                <a:ea typeface="等线" panose="02010600030101010101" pitchFamily="2" charset="-122"/>
                <a:cs typeface="Arial" panose="020B0604020202020204" pitchFamily="34" charset="0"/>
              </a:rPr>
              <a:t>   -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统计数据生成功能</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279400" algn="l"/>
            <a:r>
              <a:rPr lang="en-US" altLang="zh-CN" sz="1800" kern="100" dirty="0">
                <a:effectLst/>
                <a:latin typeface="宋体" panose="02010600030101010101" pitchFamily="2" charset="-122"/>
                <a:ea typeface="等线" panose="02010600030101010101" pitchFamily="2" charset="-122"/>
                <a:cs typeface="Arial" panose="020B0604020202020204" pitchFamily="34" charset="0"/>
              </a:rPr>
              <a:t>   -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数据分析功能</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279400" algn="l"/>
            <a:r>
              <a:rPr lang="en-US" altLang="zh-CN" sz="1800" kern="100" dirty="0">
                <a:effectLst/>
                <a:latin typeface="宋体" panose="02010600030101010101" pitchFamily="2" charset="-122"/>
                <a:ea typeface="等线" panose="02010600030101010101" pitchFamily="2" charset="-122"/>
                <a:cs typeface="Arial" panose="020B0604020202020204" pitchFamily="34" charset="0"/>
              </a:rPr>
              <a:t>6.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数据库模块</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279400" algn="l"/>
            <a:r>
              <a:rPr lang="en-US" altLang="zh-CN" sz="1800" kern="100" dirty="0">
                <a:effectLst/>
                <a:latin typeface="宋体" panose="02010600030101010101" pitchFamily="2" charset="-122"/>
                <a:ea typeface="等线" panose="02010600030101010101" pitchFamily="2" charset="-122"/>
                <a:cs typeface="Arial" panose="020B0604020202020204" pitchFamily="34" charset="0"/>
              </a:rPr>
              <a:t>   -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用户信息存储功能</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279400" algn="l"/>
            <a:r>
              <a:rPr lang="en-US" altLang="zh-CN" sz="1800" kern="100" dirty="0">
                <a:effectLst/>
                <a:latin typeface="宋体" panose="02010600030101010101" pitchFamily="2" charset="-122"/>
                <a:ea typeface="等线" panose="02010600030101010101" pitchFamily="2" charset="-122"/>
                <a:cs typeface="Arial" panose="020B0604020202020204" pitchFamily="34" charset="0"/>
              </a:rPr>
              <a:t>   -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车辆信息存储功能</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279400" algn="l"/>
            <a:r>
              <a:rPr lang="en-US" altLang="zh-CN" sz="1800" kern="100" dirty="0">
                <a:effectLst/>
                <a:latin typeface="宋体" panose="02010600030101010101" pitchFamily="2" charset="-122"/>
                <a:ea typeface="等线" panose="02010600030101010101" pitchFamily="2" charset="-122"/>
                <a:cs typeface="Arial" panose="020B0604020202020204" pitchFamily="34" charset="0"/>
              </a:rPr>
              <a:t>   -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订单信息存储功能</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279400" algn="l"/>
            <a:r>
              <a:rPr lang="en-US" altLang="zh-CN" sz="1800" kern="100" dirty="0">
                <a:effectLst/>
                <a:latin typeface="宋体" panose="02010600030101010101" pitchFamily="2" charset="-122"/>
                <a:ea typeface="等线" panose="02010600030101010101" pitchFamily="2" charset="-122"/>
                <a:cs typeface="Arial" panose="020B0604020202020204" pitchFamily="34" charset="0"/>
              </a:rPr>
              <a:t>   -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维修记录存储功能</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279400" algn="l"/>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p:txBody>
      </p:sp>
      <p:sp>
        <p:nvSpPr>
          <p:cNvPr id="8" name="文本框 7">
            <a:extLst>
              <a:ext uri="{FF2B5EF4-FFF2-40B4-BE49-F238E27FC236}">
                <a16:creationId xmlns:a16="http://schemas.microsoft.com/office/drawing/2014/main" id="{1547AE7F-E666-7039-BBCA-3F9861AD8631}"/>
              </a:ext>
            </a:extLst>
          </p:cNvPr>
          <p:cNvSpPr txBox="1"/>
          <p:nvPr/>
        </p:nvSpPr>
        <p:spPr>
          <a:xfrm>
            <a:off x="1307217" y="2670651"/>
            <a:ext cx="3193663" cy="3693319"/>
          </a:xfrm>
          <a:prstGeom prst="rect">
            <a:avLst/>
          </a:prstGeom>
          <a:noFill/>
        </p:spPr>
        <p:txBody>
          <a:bodyPr wrap="square" rtlCol="0">
            <a:spAutoFit/>
          </a:bodyPr>
          <a:lstStyle/>
          <a:p>
            <a:pPr indent="279400" algn="l"/>
            <a:r>
              <a:rPr lang="en-US" altLang="zh-CN" sz="1800" kern="100" dirty="0">
                <a:effectLst/>
                <a:latin typeface="宋体" panose="02010600030101010101" pitchFamily="2" charset="-122"/>
                <a:ea typeface="等线" panose="02010600030101010101" pitchFamily="2" charset="-122"/>
                <a:cs typeface="Arial" panose="020B0604020202020204" pitchFamily="34" charset="0"/>
              </a:rPr>
              <a:t>1.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用户注册与登录模块</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279400" algn="l"/>
            <a:r>
              <a:rPr lang="en-US" altLang="zh-CN" sz="1800" kern="100" dirty="0">
                <a:effectLst/>
                <a:latin typeface="宋体" panose="02010600030101010101" pitchFamily="2" charset="-122"/>
                <a:ea typeface="等线" panose="02010600030101010101" pitchFamily="2" charset="-122"/>
                <a:cs typeface="Arial" panose="020B0604020202020204" pitchFamily="34" charset="0"/>
              </a:rPr>
              <a:t>   -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用户注册功能</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279400" algn="l"/>
            <a:r>
              <a:rPr lang="en-US" altLang="zh-CN" sz="1800" kern="100" dirty="0">
                <a:effectLst/>
                <a:latin typeface="宋体" panose="02010600030101010101" pitchFamily="2" charset="-122"/>
                <a:ea typeface="等线" panose="02010600030101010101" pitchFamily="2" charset="-122"/>
                <a:cs typeface="Arial" panose="020B0604020202020204" pitchFamily="34" charset="0"/>
              </a:rPr>
              <a:t>   -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用户登录功能</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279400" algn="l"/>
            <a:r>
              <a:rPr lang="en-US" altLang="zh-CN" sz="1800" kern="100" dirty="0">
                <a:effectLst/>
                <a:latin typeface="宋体" panose="02010600030101010101" pitchFamily="2" charset="-122"/>
                <a:ea typeface="等线" panose="02010600030101010101" pitchFamily="2" charset="-122"/>
                <a:cs typeface="Arial" panose="020B0604020202020204" pitchFamily="34" charset="0"/>
              </a:rPr>
              <a:t>   -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用户信息审核功能</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279400" algn="l"/>
            <a:r>
              <a:rPr lang="en-US" altLang="zh-CN" sz="1800" kern="100" dirty="0">
                <a:effectLst/>
                <a:latin typeface="宋体" panose="02010600030101010101" pitchFamily="2" charset="-122"/>
                <a:ea typeface="等线" panose="02010600030101010101" pitchFamily="2" charset="-122"/>
                <a:cs typeface="Arial" panose="020B0604020202020204" pitchFamily="34" charset="0"/>
              </a:rPr>
              <a:t>2.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车辆借还与充值模块</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279400" algn="l"/>
            <a:r>
              <a:rPr lang="en-US" altLang="zh-CN" sz="1800" kern="100" dirty="0">
                <a:effectLst/>
                <a:latin typeface="宋体" panose="02010600030101010101" pitchFamily="2" charset="-122"/>
                <a:ea typeface="等线" panose="02010600030101010101" pitchFamily="2" charset="-122"/>
                <a:cs typeface="Arial" panose="020B0604020202020204" pitchFamily="34" charset="0"/>
              </a:rPr>
              <a:t>   -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车辆查询功能</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279400" algn="l"/>
            <a:r>
              <a:rPr lang="en-US" altLang="zh-CN" sz="1800" kern="100" dirty="0">
                <a:effectLst/>
                <a:latin typeface="宋体" panose="02010600030101010101" pitchFamily="2" charset="-122"/>
                <a:ea typeface="等线" panose="02010600030101010101" pitchFamily="2" charset="-122"/>
                <a:cs typeface="Arial" panose="020B0604020202020204" pitchFamily="34" charset="0"/>
              </a:rPr>
              <a:t>   -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借车功能</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279400" algn="l"/>
            <a:r>
              <a:rPr lang="en-US" altLang="zh-CN" sz="1800" kern="100" dirty="0">
                <a:effectLst/>
                <a:latin typeface="宋体" panose="02010600030101010101" pitchFamily="2" charset="-122"/>
                <a:ea typeface="等线" panose="02010600030101010101" pitchFamily="2" charset="-122"/>
                <a:cs typeface="Arial" panose="020B0604020202020204" pitchFamily="34" charset="0"/>
              </a:rPr>
              <a:t>   -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还车功能</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279400" algn="l"/>
            <a:r>
              <a:rPr lang="en-US" altLang="zh-CN" sz="1800" kern="100" dirty="0">
                <a:effectLst/>
                <a:latin typeface="宋体" panose="02010600030101010101" pitchFamily="2" charset="-122"/>
                <a:ea typeface="等线" panose="02010600030101010101" pitchFamily="2" charset="-122"/>
                <a:cs typeface="Arial" panose="020B0604020202020204" pitchFamily="34" charset="0"/>
              </a:rPr>
              <a:t>   -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充值功能</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279400" algn="l"/>
            <a:r>
              <a:rPr lang="en-US" altLang="zh-CN" sz="1800" kern="100" dirty="0">
                <a:effectLst/>
                <a:latin typeface="宋体" panose="02010600030101010101" pitchFamily="2" charset="-122"/>
                <a:ea typeface="等线" panose="02010600030101010101" pitchFamily="2" charset="-122"/>
                <a:cs typeface="Arial" panose="020B0604020202020204" pitchFamily="34" charset="0"/>
              </a:rPr>
              <a:t>3.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订单管理模块</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279400" algn="l"/>
            <a:r>
              <a:rPr lang="en-US" altLang="zh-CN" sz="1800" kern="100" dirty="0">
                <a:effectLst/>
                <a:latin typeface="宋体" panose="02010600030101010101" pitchFamily="2" charset="-122"/>
                <a:ea typeface="等线" panose="02010600030101010101" pitchFamily="2" charset="-122"/>
                <a:cs typeface="Arial" panose="020B0604020202020204" pitchFamily="34" charset="0"/>
              </a:rPr>
              <a:t>   -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订单生成功能</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279400" algn="l"/>
            <a:r>
              <a:rPr lang="en-US" altLang="zh-CN" sz="1800" kern="100" dirty="0">
                <a:effectLst/>
                <a:latin typeface="宋体" panose="02010600030101010101" pitchFamily="2" charset="-122"/>
                <a:ea typeface="等线" panose="02010600030101010101" pitchFamily="2" charset="-122"/>
                <a:cs typeface="Arial" panose="020B0604020202020204" pitchFamily="34" charset="0"/>
              </a:rPr>
              <a:t>   -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订单状态更新功能</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279400" algn="l"/>
            <a:r>
              <a:rPr lang="en-US" altLang="zh-CN" sz="1800" kern="100" dirty="0">
                <a:effectLst/>
                <a:latin typeface="宋体" panose="02010600030101010101" pitchFamily="2" charset="-122"/>
                <a:ea typeface="等线" panose="02010600030101010101" pitchFamily="2" charset="-122"/>
                <a:cs typeface="Arial" panose="020B0604020202020204" pitchFamily="34" charset="0"/>
              </a:rPr>
              <a:t>   -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订单查询功能</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41470158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1" name="矩形 50"/>
          <p:cNvSpPr/>
          <p:nvPr/>
        </p:nvSpPr>
        <p:spPr>
          <a:xfrm>
            <a:off x="813117" y="1274445"/>
            <a:ext cx="10564495" cy="5092700"/>
          </a:xfrm>
          <a:prstGeom prst="rect">
            <a:avLst/>
          </a:prstGeom>
          <a:solidFill>
            <a:schemeClr val="bg1"/>
          </a:solidFill>
          <a:ln>
            <a:noFill/>
          </a:ln>
          <a:effectLst>
            <a:outerShdw blurRad="317500" sx="102000" sy="102000" algn="ctr" rotWithShape="0">
              <a:prstClr val="black">
                <a:alpha val="10000"/>
              </a:prstClr>
            </a:outerShdw>
            <a:reflection blurRad="6350" stA="52000" endA="300" endPos="1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a:ea typeface="汉仪大宋简"/>
              <a:sym typeface="Arial" panose="020B0604020202020204"/>
            </a:endParaRPr>
          </a:p>
        </p:txBody>
      </p:sp>
      <p:sp>
        <p:nvSpPr>
          <p:cNvPr id="17" name="标题 16"/>
          <p:cNvSpPr>
            <a:spLocks noGrp="1"/>
          </p:cNvSpPr>
          <p:nvPr>
            <p:ph type="title"/>
          </p:nvPr>
        </p:nvSpPr>
        <p:spPr/>
        <p:txBody>
          <a:bodyPr/>
          <a:lstStyle/>
          <a:p>
            <a:r>
              <a:rPr lang="en-US" altLang="zh-CN" dirty="0">
                <a:latin typeface="Arial" panose="020B0604020202020204"/>
                <a:ea typeface="汉仪大宋简"/>
                <a:sym typeface="Arial" panose="020B0604020202020204"/>
              </a:rPr>
              <a:t>3.3 </a:t>
            </a:r>
            <a:r>
              <a:rPr lang="zh-CN" altLang="en-US" dirty="0">
                <a:latin typeface="Arial" panose="020B0604020202020204"/>
                <a:ea typeface="汉仪大宋简"/>
                <a:sym typeface="Arial" panose="020B0604020202020204"/>
              </a:rPr>
              <a:t>数据管理子系统</a:t>
            </a:r>
            <a:r>
              <a:rPr lang="en-US" altLang="zh-CN" dirty="0" err="1">
                <a:latin typeface="Arial" panose="020B0604020202020204"/>
                <a:ea typeface="汉仪大宋简"/>
                <a:sym typeface="Arial" panose="020B0604020202020204"/>
              </a:rPr>
              <a:t>设计</a:t>
            </a:r>
            <a:endParaRPr lang="zh-CN" altLang="en-US" dirty="0">
              <a:latin typeface="Arial" panose="020B0604020202020204"/>
              <a:ea typeface="汉仪大宋简"/>
              <a:sym typeface="Arial" panose="020B0604020202020204"/>
            </a:endParaRPr>
          </a:p>
        </p:txBody>
      </p:sp>
      <p:sp>
        <p:nvSpPr>
          <p:cNvPr id="5" name="任意形状 9"/>
          <p:cNvSpPr/>
          <p:nvPr/>
        </p:nvSpPr>
        <p:spPr bwMode="auto">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sp>
        <p:nvSpPr>
          <p:cNvPr id="2" name="文本框 1">
            <a:extLst>
              <a:ext uri="{FF2B5EF4-FFF2-40B4-BE49-F238E27FC236}">
                <a16:creationId xmlns:a16="http://schemas.microsoft.com/office/drawing/2014/main" id="{E2D4F5E3-0814-8D1F-C9F0-E3AE790D1990}"/>
              </a:ext>
            </a:extLst>
          </p:cNvPr>
          <p:cNvSpPr txBox="1"/>
          <p:nvPr/>
        </p:nvSpPr>
        <p:spPr>
          <a:xfrm>
            <a:off x="1696449" y="2006779"/>
            <a:ext cx="8793116" cy="1754326"/>
          </a:xfrm>
          <a:prstGeom prst="rect">
            <a:avLst/>
          </a:prstGeom>
          <a:noFill/>
        </p:spPr>
        <p:txBody>
          <a:bodyPr wrap="square" rtlCol="0">
            <a:spAutoFit/>
          </a:bodyPr>
          <a:lstStyle/>
          <a:p>
            <a:pPr indent="266700" algn="l"/>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数据库设计就是根据业务系统的具体需求，结合我们所选用的</a:t>
            </a:r>
            <a:r>
              <a:rPr lang="en-US" altLang="zh-CN" sz="1800" kern="100" dirty="0">
                <a:effectLst/>
                <a:latin typeface="等线" panose="02010600030101010101" pitchFamily="2" charset="-122"/>
                <a:ea typeface="宋体" panose="02010600030101010101" pitchFamily="2" charset="-122"/>
                <a:cs typeface="Arial" panose="020B0604020202020204" pitchFamily="34" charset="0"/>
              </a:rPr>
              <a:t>DBMS</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数据库管理系统），为这个业务系统构造出最优的数据存储模型。并建立数据库中的表结构以及表与表之间的关联关系的过程。使之能有效的对应用系统中的数据进行存储，并可以高效的对已存储的数据进行访问。本系统采用</a:t>
            </a:r>
            <a:r>
              <a:rPr lang="en-US" altLang="zh-CN" sz="1800" kern="100" dirty="0">
                <a:effectLst/>
                <a:latin typeface="等线" panose="02010600030101010101" pitchFamily="2" charset="-122"/>
                <a:ea typeface="宋体" panose="02010600030101010101" pitchFamily="2" charset="-122"/>
                <a:cs typeface="Arial" panose="020B0604020202020204" pitchFamily="34" charset="0"/>
              </a:rPr>
              <a:t>MySQL 8.03</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作为数据库实现，数据库名：单车信息管理系统；标志：</a:t>
            </a:r>
            <a:r>
              <a:rPr lang="en-US" altLang="zh-CN" sz="1800" kern="100" dirty="0" err="1">
                <a:effectLst/>
                <a:latin typeface="等线" panose="02010600030101010101" pitchFamily="2" charset="-122"/>
                <a:ea typeface="宋体" panose="02010600030101010101" pitchFamily="2" charset="-122"/>
                <a:cs typeface="Arial" panose="020B0604020202020204" pitchFamily="34" charset="0"/>
              </a:rPr>
              <a:t>hrdatabase</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279400" algn="l"/>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20210876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1" name="矩形 50"/>
          <p:cNvSpPr/>
          <p:nvPr/>
        </p:nvSpPr>
        <p:spPr>
          <a:xfrm>
            <a:off x="813117" y="1271208"/>
            <a:ext cx="10564495" cy="5159375"/>
          </a:xfrm>
          <a:prstGeom prst="rect">
            <a:avLst/>
          </a:prstGeom>
          <a:solidFill>
            <a:schemeClr val="bg1"/>
          </a:solidFill>
          <a:ln>
            <a:noFill/>
          </a:ln>
          <a:effectLst>
            <a:outerShdw blurRad="317500" sx="102000" sy="102000" algn="ctr" rotWithShape="0">
              <a:prstClr val="black">
                <a:alpha val="10000"/>
              </a:prstClr>
            </a:outerShdw>
            <a:reflection blurRad="6350" stA="52000" endA="300" endPos="1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Arial" panose="020B0604020202020204"/>
                <a:ea typeface="汉仪大宋简"/>
                <a:sym typeface="Arial" panose="020B0604020202020204"/>
              </a:rPr>
              <a:t>0</a:t>
            </a:r>
          </a:p>
        </p:txBody>
      </p:sp>
      <p:sp>
        <p:nvSpPr>
          <p:cNvPr id="17" name="标题 16"/>
          <p:cNvSpPr>
            <a:spLocks noGrp="1"/>
          </p:cNvSpPr>
          <p:nvPr>
            <p:ph type="title"/>
          </p:nvPr>
        </p:nvSpPr>
        <p:spPr/>
        <p:txBody>
          <a:bodyPr/>
          <a:lstStyle/>
          <a:p>
            <a:r>
              <a:rPr lang="en-US" altLang="zh-CN" dirty="0">
                <a:latin typeface="Arial" panose="020B0604020202020204"/>
                <a:ea typeface="汉仪大宋简"/>
                <a:sym typeface="Arial" panose="020B0604020202020204"/>
              </a:rPr>
              <a:t>3.3 </a:t>
            </a:r>
            <a:r>
              <a:rPr lang="zh-CN" altLang="en-US" dirty="0">
                <a:latin typeface="Arial" panose="020B0604020202020204"/>
                <a:ea typeface="汉仪大宋简"/>
                <a:sym typeface="Arial" panose="020B0604020202020204"/>
              </a:rPr>
              <a:t>数据管理子系统</a:t>
            </a:r>
            <a:r>
              <a:rPr lang="en-US" altLang="zh-CN" dirty="0" err="1">
                <a:latin typeface="Arial" panose="020B0604020202020204"/>
                <a:ea typeface="汉仪大宋简"/>
                <a:sym typeface="Arial" panose="020B0604020202020204"/>
              </a:rPr>
              <a:t>设计</a:t>
            </a:r>
            <a:endParaRPr lang="zh-CN" altLang="en-US" dirty="0">
              <a:latin typeface="Arial" panose="020B0604020202020204"/>
              <a:ea typeface="汉仪大宋简"/>
              <a:sym typeface="Arial" panose="020B0604020202020204"/>
            </a:endParaRPr>
          </a:p>
        </p:txBody>
      </p:sp>
      <p:sp>
        <p:nvSpPr>
          <p:cNvPr id="5" name="任意形状 9"/>
          <p:cNvSpPr/>
          <p:nvPr/>
        </p:nvSpPr>
        <p:spPr bwMode="auto">
          <a:xfrm>
            <a:off x="-635" y="6423851"/>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sp>
        <p:nvSpPr>
          <p:cNvPr id="2" name="文本框 1"/>
          <p:cNvSpPr txBox="1"/>
          <p:nvPr/>
        </p:nvSpPr>
        <p:spPr>
          <a:xfrm>
            <a:off x="4421618" y="1597691"/>
            <a:ext cx="2808232" cy="954107"/>
          </a:xfrm>
          <a:prstGeom prst="rect">
            <a:avLst/>
          </a:prstGeom>
          <a:noFill/>
        </p:spPr>
        <p:txBody>
          <a:bodyPr wrap="square" rtlCol="0">
            <a:spAutoFit/>
          </a:bodyPr>
          <a:lstStyle/>
          <a:p>
            <a:pPr indent="457200" algn="ctr"/>
            <a:r>
              <a:rPr lang="zh-CN" altLang="en-US" sz="2800" dirty="0"/>
              <a:t>数据库表结构</a:t>
            </a:r>
            <a:endParaRPr lang="en-US" altLang="zh-CN" sz="2800" dirty="0"/>
          </a:p>
          <a:p>
            <a:pPr indent="457200" algn="ctr"/>
            <a:endParaRPr lang="zh-CN" altLang="en-US" sz="2800" dirty="0"/>
          </a:p>
        </p:txBody>
      </p:sp>
      <p:sp>
        <p:nvSpPr>
          <p:cNvPr id="3" name="文本框 2">
            <a:extLst>
              <a:ext uri="{FF2B5EF4-FFF2-40B4-BE49-F238E27FC236}">
                <a16:creationId xmlns:a16="http://schemas.microsoft.com/office/drawing/2014/main" id="{D0565FF7-C8BA-0FCA-FA41-18E30AFC9F4B}"/>
              </a:ext>
            </a:extLst>
          </p:cNvPr>
          <p:cNvSpPr txBox="1"/>
          <p:nvPr/>
        </p:nvSpPr>
        <p:spPr>
          <a:xfrm>
            <a:off x="5645217" y="5529713"/>
            <a:ext cx="914400" cy="914400"/>
          </a:xfrm>
          <a:prstGeom prst="rect">
            <a:avLst/>
          </a:prstGeom>
          <a:noFill/>
        </p:spPr>
        <p:txBody>
          <a:bodyPr wrap="square" rtlCol="0">
            <a:spAutoFit/>
          </a:bodyPr>
          <a:lstStyle/>
          <a:p>
            <a:endParaRPr lang="zh-CN" altLang="en-US" dirty="0"/>
          </a:p>
        </p:txBody>
      </p:sp>
      <p:sp>
        <p:nvSpPr>
          <p:cNvPr id="4" name="文本框 3">
            <a:extLst>
              <a:ext uri="{FF2B5EF4-FFF2-40B4-BE49-F238E27FC236}">
                <a16:creationId xmlns:a16="http://schemas.microsoft.com/office/drawing/2014/main" id="{B017A688-55BB-7336-A592-A24F2402ED6C}"/>
              </a:ext>
            </a:extLst>
          </p:cNvPr>
          <p:cNvSpPr txBox="1"/>
          <p:nvPr/>
        </p:nvSpPr>
        <p:spPr>
          <a:xfrm>
            <a:off x="1308317" y="2313805"/>
            <a:ext cx="9228656" cy="3416320"/>
          </a:xfrm>
          <a:prstGeom prst="rect">
            <a:avLst/>
          </a:prstGeom>
          <a:noFill/>
        </p:spPr>
        <p:txBody>
          <a:bodyPr wrap="square" rtlCol="0">
            <a:spAutoFit/>
          </a:bodyPr>
          <a:lstStyle/>
          <a:p>
            <a:pPr lvl="1"/>
            <a:r>
              <a:rPr lang="zh-CN" altLang="en-US" b="1" dirty="0">
                <a:latin typeface="宋体" panose="02010600030101010101" pitchFamily="2" charset="-122"/>
                <a:ea typeface="宋体" panose="02010600030101010101" pitchFamily="2" charset="-122"/>
              </a:rPr>
              <a:t>实体</a:t>
            </a:r>
            <a:r>
              <a:rPr lang="zh-CN" altLang="en-US" dirty="0">
                <a:latin typeface="宋体" panose="02010600030101010101" pitchFamily="2" charset="-122"/>
                <a:ea typeface="宋体" panose="02010600030101010101" pitchFamily="2" charset="-122"/>
              </a:rPr>
              <a:t>：</a:t>
            </a:r>
          </a:p>
          <a:p>
            <a:pPr lvl="1" indent="457200"/>
            <a:r>
              <a:rPr lang="zh-CN" altLang="en-US" sz="1600" dirty="0">
                <a:latin typeface="宋体" panose="02010600030101010101" pitchFamily="2" charset="-122"/>
                <a:ea typeface="宋体" panose="02010600030101010101" pitchFamily="2" charset="-122"/>
              </a:rPr>
              <a:t>用户，单车，管理员，维修人员，订单，报表。</a:t>
            </a:r>
          </a:p>
          <a:p>
            <a:pPr lvl="1"/>
            <a:r>
              <a:rPr lang="zh-CN" altLang="en-US" b="1" dirty="0">
                <a:latin typeface="宋体" panose="02010600030101010101" pitchFamily="2" charset="-122"/>
                <a:ea typeface="宋体" panose="02010600030101010101" pitchFamily="2" charset="-122"/>
              </a:rPr>
              <a:t>关系</a:t>
            </a:r>
            <a:r>
              <a:rPr lang="zh-CN" altLang="en-US" dirty="0">
                <a:latin typeface="宋体" panose="02010600030101010101" pitchFamily="2" charset="-122"/>
                <a:ea typeface="宋体" panose="02010600030101010101" pitchFamily="2" charset="-122"/>
              </a:rPr>
              <a:t>：</a:t>
            </a:r>
          </a:p>
          <a:p>
            <a:pPr lvl="2">
              <a:buFont typeface="+mj-lt"/>
              <a:buAutoNum type="arabicPeriod"/>
            </a:pPr>
            <a:r>
              <a:rPr lang="zh-CN" altLang="en-US" sz="1600" b="0" i="0" dirty="0">
                <a:effectLst/>
                <a:latin typeface="宋体" panose="02010600030101010101" pitchFamily="2" charset="-122"/>
                <a:ea typeface="宋体" panose="02010600030101010101" pitchFamily="2" charset="-122"/>
              </a:rPr>
              <a:t>管理员与车辆：管理员能够添加、修改、查询、删除车辆信息，所以存在“管理”关系。</a:t>
            </a:r>
          </a:p>
          <a:p>
            <a:pPr lvl="2">
              <a:buFont typeface="+mj-lt"/>
              <a:buAutoNum type="arabicPeriod"/>
            </a:pPr>
            <a:r>
              <a:rPr lang="zh-CN" altLang="en-US" sz="1600" b="0" i="0" dirty="0">
                <a:effectLst/>
                <a:latin typeface="宋体" panose="02010600030101010101" pitchFamily="2" charset="-122"/>
                <a:ea typeface="宋体" panose="02010600030101010101" pitchFamily="2" charset="-122"/>
              </a:rPr>
              <a:t>管理员与用户：管理员能够添加、修改、查询、删除用户信息，所以存在“管理”关系。</a:t>
            </a:r>
          </a:p>
          <a:p>
            <a:pPr lvl="2">
              <a:buFont typeface="+mj-lt"/>
              <a:buAutoNum type="arabicPeriod"/>
            </a:pPr>
            <a:r>
              <a:rPr lang="zh-CN" altLang="en-US" sz="1600" b="0" i="0" dirty="0">
                <a:effectLst/>
                <a:latin typeface="宋体" panose="02010600030101010101" pitchFamily="2" charset="-122"/>
                <a:ea typeface="宋体" panose="02010600030101010101" pitchFamily="2" charset="-122"/>
              </a:rPr>
              <a:t>管理员与订单：管理员能够查询订单、</a:t>
            </a:r>
            <a:r>
              <a:rPr lang="zh-CN" altLang="en-US" sz="1600" dirty="0">
                <a:latin typeface="宋体" panose="02010600030101010101" pitchFamily="2" charset="-122"/>
                <a:ea typeface="宋体" panose="02010600030101010101" pitchFamily="2" charset="-122"/>
              </a:rPr>
              <a:t>取消</a:t>
            </a:r>
            <a:r>
              <a:rPr lang="zh-CN" altLang="en-US" sz="1600" b="0" i="0" dirty="0">
                <a:effectLst/>
                <a:latin typeface="宋体" panose="02010600030101010101" pitchFamily="2" charset="-122"/>
                <a:ea typeface="宋体" panose="02010600030101010101" pitchFamily="2" charset="-122"/>
              </a:rPr>
              <a:t>订单、生成订单，所以存在“管理”关系。</a:t>
            </a:r>
          </a:p>
          <a:p>
            <a:pPr lvl="2">
              <a:buFont typeface="+mj-lt"/>
              <a:buAutoNum type="arabicPeriod"/>
            </a:pPr>
            <a:r>
              <a:rPr lang="zh-CN" altLang="en-US" sz="1600" b="0" i="0" dirty="0">
                <a:effectLst/>
                <a:latin typeface="宋体" panose="02010600030101010101" pitchFamily="2" charset="-122"/>
                <a:ea typeface="宋体" panose="02010600030101010101" pitchFamily="2" charset="-122"/>
              </a:rPr>
              <a:t>管理员与车辆：管理员能够对车辆进行调度和维修，系统能够记录车辆的调度和维修历史，所以存在“调度”和“维修”关系。</a:t>
            </a:r>
          </a:p>
          <a:p>
            <a:pPr lvl="2">
              <a:buFont typeface="+mj-lt"/>
              <a:buAutoNum type="arabicPeriod"/>
            </a:pPr>
            <a:r>
              <a:rPr lang="zh-CN" altLang="en-US" sz="1600" b="0" i="0" dirty="0">
                <a:effectLst/>
                <a:latin typeface="宋体" panose="02010600030101010101" pitchFamily="2" charset="-122"/>
                <a:ea typeface="宋体" panose="02010600030101010101" pitchFamily="2" charset="-122"/>
              </a:rPr>
              <a:t>管理员与报表</a:t>
            </a:r>
            <a:r>
              <a:rPr lang="en-US" altLang="zh-CN" sz="1600" b="0" i="0" dirty="0">
                <a:effectLst/>
                <a:latin typeface="宋体" panose="02010600030101010101" pitchFamily="2" charset="-122"/>
                <a:ea typeface="宋体" panose="02010600030101010101" pitchFamily="2" charset="-122"/>
              </a:rPr>
              <a:t>/</a:t>
            </a:r>
            <a:r>
              <a:rPr lang="zh-CN" altLang="en-US" sz="1600" b="0" i="0" dirty="0">
                <a:effectLst/>
                <a:latin typeface="宋体" panose="02010600030101010101" pitchFamily="2" charset="-122"/>
                <a:ea typeface="宋体" panose="02010600030101010101" pitchFamily="2" charset="-122"/>
              </a:rPr>
              <a:t>统计数据：管理员能够生成报表和统计数据，所以存在“生成”关系。</a:t>
            </a:r>
          </a:p>
          <a:p>
            <a:pPr lvl="2">
              <a:buFont typeface="+mj-lt"/>
              <a:buAutoNum type="arabicPeriod"/>
            </a:pPr>
            <a:r>
              <a:rPr lang="zh-CN" altLang="en-US" sz="1600" b="0" i="0" dirty="0">
                <a:effectLst/>
                <a:latin typeface="宋体" panose="02010600030101010101" pitchFamily="2" charset="-122"/>
                <a:ea typeface="宋体" panose="02010600030101010101" pitchFamily="2" charset="-122"/>
              </a:rPr>
              <a:t>用户与订单：用户能够完成系统注册、共享单车的借车、充值事务，所以存在“完成”关系。</a:t>
            </a:r>
          </a:p>
          <a:p>
            <a:pPr lvl="2">
              <a:buFont typeface="+mj-lt"/>
              <a:buAutoNum type="arabicPeriod"/>
            </a:pPr>
            <a:r>
              <a:rPr lang="zh-CN" altLang="en-US" sz="1600" b="0" i="0" dirty="0">
                <a:effectLst/>
                <a:latin typeface="宋体" panose="02010600030101010101" pitchFamily="2" charset="-122"/>
                <a:ea typeface="宋体" panose="02010600030101010101" pitchFamily="2" charset="-122"/>
              </a:rPr>
              <a:t>维修人员与车辆：维修人员维护单车事务，所以存在“维护”关系。</a:t>
            </a:r>
          </a:p>
          <a:p>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1" name="矩形 50"/>
          <p:cNvSpPr/>
          <p:nvPr/>
        </p:nvSpPr>
        <p:spPr>
          <a:xfrm>
            <a:off x="813117" y="1274445"/>
            <a:ext cx="10564495" cy="5092700"/>
          </a:xfrm>
          <a:prstGeom prst="rect">
            <a:avLst/>
          </a:prstGeom>
          <a:solidFill>
            <a:schemeClr val="bg1"/>
          </a:solidFill>
          <a:ln>
            <a:noFill/>
          </a:ln>
          <a:effectLst>
            <a:outerShdw blurRad="317500" sx="102000" sy="102000" algn="ctr" rotWithShape="0">
              <a:prstClr val="black">
                <a:alpha val="10000"/>
              </a:prstClr>
            </a:outerShdw>
            <a:reflection blurRad="6350" stA="52000" endA="300" endPos="1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a:ea typeface="汉仪大宋简"/>
              <a:sym typeface="Arial" panose="020B0604020202020204"/>
            </a:endParaRPr>
          </a:p>
        </p:txBody>
      </p:sp>
      <p:sp>
        <p:nvSpPr>
          <p:cNvPr id="17" name="标题 16"/>
          <p:cNvSpPr>
            <a:spLocks noGrp="1"/>
          </p:cNvSpPr>
          <p:nvPr>
            <p:ph type="title"/>
          </p:nvPr>
        </p:nvSpPr>
        <p:spPr/>
        <p:txBody>
          <a:bodyPr/>
          <a:lstStyle/>
          <a:p>
            <a:r>
              <a:rPr lang="en-US" altLang="zh-CN" dirty="0">
                <a:latin typeface="Arial" panose="020B0604020202020204"/>
                <a:ea typeface="汉仪大宋简"/>
                <a:sym typeface="Arial" panose="020B0604020202020204"/>
              </a:rPr>
              <a:t>3.3 </a:t>
            </a:r>
            <a:r>
              <a:rPr lang="zh-CN" altLang="en-US" dirty="0">
                <a:latin typeface="Arial" panose="020B0604020202020204"/>
                <a:ea typeface="汉仪大宋简"/>
                <a:sym typeface="Arial" panose="020B0604020202020204"/>
              </a:rPr>
              <a:t>数据管理子系统</a:t>
            </a:r>
            <a:r>
              <a:rPr lang="en-US" altLang="zh-CN" dirty="0" err="1">
                <a:latin typeface="Arial" panose="020B0604020202020204"/>
                <a:ea typeface="汉仪大宋简"/>
                <a:sym typeface="Arial" panose="020B0604020202020204"/>
              </a:rPr>
              <a:t>设计</a:t>
            </a:r>
            <a:endParaRPr lang="zh-CN" altLang="en-US" dirty="0">
              <a:latin typeface="Arial" panose="020B0604020202020204"/>
              <a:ea typeface="汉仪大宋简"/>
              <a:sym typeface="Arial" panose="020B0604020202020204"/>
            </a:endParaRPr>
          </a:p>
        </p:txBody>
      </p:sp>
      <p:sp>
        <p:nvSpPr>
          <p:cNvPr id="5" name="任意形状 9"/>
          <p:cNvSpPr/>
          <p:nvPr/>
        </p:nvSpPr>
        <p:spPr bwMode="auto">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sp>
        <p:nvSpPr>
          <p:cNvPr id="2" name="文本框 1">
            <a:extLst>
              <a:ext uri="{FF2B5EF4-FFF2-40B4-BE49-F238E27FC236}">
                <a16:creationId xmlns:a16="http://schemas.microsoft.com/office/drawing/2014/main" id="{E2D4F5E3-0814-8D1F-C9F0-E3AE790D1990}"/>
              </a:ext>
            </a:extLst>
          </p:cNvPr>
          <p:cNvSpPr txBox="1"/>
          <p:nvPr/>
        </p:nvSpPr>
        <p:spPr>
          <a:xfrm>
            <a:off x="1002233" y="1889541"/>
            <a:ext cx="10186261" cy="4247317"/>
          </a:xfrm>
          <a:prstGeom prst="rect">
            <a:avLst/>
          </a:prstGeom>
          <a:noFill/>
        </p:spPr>
        <p:txBody>
          <a:bodyPr wrap="square" rtlCol="0">
            <a:spAutoFit/>
          </a:bodyPr>
          <a:lstStyle/>
          <a:p>
            <a:pPr indent="266700" algn="l"/>
            <a:r>
              <a:rPr lang="en-US" altLang="zh-CN" sz="1800" kern="100" dirty="0">
                <a:effectLst/>
                <a:latin typeface="等线" panose="02010600030101010101" pitchFamily="2" charset="-122"/>
                <a:ea typeface="宋体" panose="02010600030101010101" pitchFamily="2" charset="-122"/>
                <a:cs typeface="Arial" panose="020B0604020202020204" pitchFamily="34" charset="0"/>
              </a:rPr>
              <a:t> </a:t>
            </a:r>
            <a:r>
              <a:rPr lang="zh-CN" altLang="en-US" kern="100" dirty="0">
                <a:latin typeface="等线" panose="02010600030101010101" pitchFamily="2" charset="-122"/>
                <a:ea typeface="宋体" panose="02010600030101010101" pitchFamily="2" charset="-122"/>
                <a:cs typeface="Arial" panose="020B0604020202020204" pitchFamily="34" charset="0"/>
              </a:rPr>
              <a:t>根据上一节建立的模型进行</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分析，</a:t>
            </a:r>
            <a:r>
              <a:rPr lang="zh-CN" altLang="en-US" sz="1800" kern="100" dirty="0">
                <a:effectLst/>
                <a:latin typeface="等线" panose="02010600030101010101" pitchFamily="2" charset="-122"/>
                <a:ea typeface="宋体" panose="02010600030101010101" pitchFamily="2" charset="-122"/>
                <a:cs typeface="Arial" panose="020B0604020202020204" pitchFamily="34" charset="0"/>
              </a:rPr>
              <a:t>可以</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得到用户，单车，管理员，维修人员，订单，报表六个实体类。将各个实体类分别映射成数据库中的关系模式。</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4800" algn="just"/>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根据系统需求，可以设计以下数据库表：</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6070" algn="just"/>
            <a:r>
              <a:rPr lang="zh-CN" altLang="zh-CN" sz="1800" b="1" kern="100" dirty="0">
                <a:effectLst/>
                <a:latin typeface="等线" panose="02010600030101010101" pitchFamily="2" charset="-122"/>
                <a:ea typeface="宋体" panose="02010600030101010101" pitchFamily="2" charset="-122"/>
                <a:cs typeface="Arial" panose="020B0604020202020204" pitchFamily="34" charset="0"/>
              </a:rPr>
              <a:t>实体：</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lvl="1" indent="304800" algn="just"/>
            <a:r>
              <a:rPr lang="zh-CN" altLang="zh-CN" kern="100" dirty="0">
                <a:effectLst/>
                <a:latin typeface="等线" panose="02010600030101010101" pitchFamily="2" charset="-122"/>
                <a:ea typeface="宋体" panose="02010600030101010101" pitchFamily="2" charset="-122"/>
                <a:cs typeface="Arial" panose="020B0604020202020204" pitchFamily="34" charset="0"/>
              </a:rPr>
              <a:t>用户，单车，管理员，维修人员，订单，报表。</a:t>
            </a:r>
            <a:endParaRPr lang="zh-CN" altLang="zh-CN" kern="100" dirty="0">
              <a:effectLst/>
              <a:latin typeface="等线" panose="02010600030101010101" pitchFamily="2" charset="-122"/>
              <a:ea typeface="等线" panose="02010600030101010101" pitchFamily="2" charset="-122"/>
              <a:cs typeface="Arial" panose="020B0604020202020204" pitchFamily="34" charset="0"/>
            </a:endParaRPr>
          </a:p>
          <a:p>
            <a:pPr indent="306070" algn="just"/>
            <a:r>
              <a:rPr lang="zh-CN" altLang="zh-CN" sz="1800" b="1" kern="100" dirty="0">
                <a:effectLst/>
                <a:latin typeface="等线" panose="02010600030101010101" pitchFamily="2" charset="-122"/>
                <a:ea typeface="宋体" panose="02010600030101010101" pitchFamily="2" charset="-122"/>
                <a:cs typeface="Arial" panose="020B0604020202020204" pitchFamily="34" charset="0"/>
              </a:rPr>
              <a:t>关系：</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lvl="1" indent="304800" algn="just"/>
            <a:r>
              <a:rPr lang="en-US" altLang="zh-CN" kern="100" dirty="0">
                <a:effectLst/>
                <a:latin typeface="等线" panose="02010600030101010101" pitchFamily="2" charset="-122"/>
                <a:ea typeface="等线" panose="02010600030101010101" pitchFamily="2" charset="-122"/>
                <a:cs typeface="Arial" panose="020B0604020202020204" pitchFamily="34" charset="0"/>
              </a:rPr>
              <a:t>1.</a:t>
            </a:r>
            <a:r>
              <a:rPr lang="zh-CN" altLang="zh-CN" kern="100" dirty="0">
                <a:effectLst/>
                <a:latin typeface="等线" panose="02010600030101010101" pitchFamily="2" charset="-122"/>
                <a:ea typeface="宋体" panose="02010600030101010101" pitchFamily="2" charset="-122"/>
                <a:cs typeface="Arial" panose="020B0604020202020204" pitchFamily="34" charset="0"/>
              </a:rPr>
              <a:t>管理员与车辆：管理员能够添加、修改、查询、删除车辆信息，所以存在</a:t>
            </a:r>
            <a:r>
              <a:rPr lang="en-US" altLang="zh-CN" kern="100" dirty="0">
                <a:effectLst/>
                <a:latin typeface="等线" panose="02010600030101010101" pitchFamily="2" charset="-122"/>
                <a:ea typeface="等线" panose="02010600030101010101" pitchFamily="2" charset="-122"/>
                <a:cs typeface="Arial" panose="020B0604020202020204" pitchFamily="34" charset="0"/>
              </a:rPr>
              <a:t>“</a:t>
            </a:r>
            <a:r>
              <a:rPr lang="zh-CN" altLang="zh-CN" kern="100" dirty="0">
                <a:effectLst/>
                <a:latin typeface="等线" panose="02010600030101010101" pitchFamily="2" charset="-122"/>
                <a:ea typeface="宋体" panose="02010600030101010101" pitchFamily="2" charset="-122"/>
                <a:cs typeface="Arial" panose="020B0604020202020204" pitchFamily="34" charset="0"/>
              </a:rPr>
              <a:t>管理</a:t>
            </a:r>
            <a:r>
              <a:rPr lang="en-US" altLang="zh-CN" kern="100" dirty="0">
                <a:effectLst/>
                <a:latin typeface="等线" panose="02010600030101010101" pitchFamily="2" charset="-122"/>
                <a:ea typeface="等线" panose="02010600030101010101" pitchFamily="2" charset="-122"/>
                <a:cs typeface="Arial" panose="020B0604020202020204" pitchFamily="34" charset="0"/>
              </a:rPr>
              <a:t>”</a:t>
            </a:r>
            <a:r>
              <a:rPr lang="zh-CN" altLang="zh-CN" kern="100" dirty="0">
                <a:effectLst/>
                <a:latin typeface="等线" panose="02010600030101010101" pitchFamily="2" charset="-122"/>
                <a:ea typeface="宋体" panose="02010600030101010101" pitchFamily="2" charset="-122"/>
                <a:cs typeface="Arial" panose="020B0604020202020204" pitchFamily="34" charset="0"/>
              </a:rPr>
              <a:t>关系。</a:t>
            </a:r>
            <a:endParaRPr lang="zh-CN" altLang="zh-CN" kern="100" dirty="0">
              <a:effectLst/>
              <a:latin typeface="等线" panose="02010600030101010101" pitchFamily="2" charset="-122"/>
              <a:ea typeface="等线" panose="02010600030101010101" pitchFamily="2" charset="-122"/>
              <a:cs typeface="Arial" panose="020B0604020202020204" pitchFamily="34" charset="0"/>
            </a:endParaRPr>
          </a:p>
          <a:p>
            <a:pPr lvl="1" indent="304800" algn="just"/>
            <a:r>
              <a:rPr lang="en-US" altLang="zh-CN" kern="100" dirty="0">
                <a:effectLst/>
                <a:latin typeface="等线" panose="02010600030101010101" pitchFamily="2" charset="-122"/>
                <a:ea typeface="等线" panose="02010600030101010101" pitchFamily="2" charset="-122"/>
                <a:cs typeface="Arial" panose="020B0604020202020204" pitchFamily="34" charset="0"/>
              </a:rPr>
              <a:t>2.</a:t>
            </a:r>
            <a:r>
              <a:rPr lang="zh-CN" altLang="zh-CN" kern="100" dirty="0">
                <a:effectLst/>
                <a:latin typeface="等线" panose="02010600030101010101" pitchFamily="2" charset="-122"/>
                <a:ea typeface="宋体" panose="02010600030101010101" pitchFamily="2" charset="-122"/>
                <a:cs typeface="Arial" panose="020B0604020202020204" pitchFamily="34" charset="0"/>
              </a:rPr>
              <a:t>管理员与用户：管理员能够添加、修改、查询、删除用户信息，所以存在</a:t>
            </a:r>
            <a:r>
              <a:rPr lang="en-US" altLang="zh-CN" kern="100" dirty="0">
                <a:effectLst/>
                <a:latin typeface="等线" panose="02010600030101010101" pitchFamily="2" charset="-122"/>
                <a:ea typeface="等线" panose="02010600030101010101" pitchFamily="2" charset="-122"/>
                <a:cs typeface="Arial" panose="020B0604020202020204" pitchFamily="34" charset="0"/>
              </a:rPr>
              <a:t>“</a:t>
            </a:r>
            <a:r>
              <a:rPr lang="zh-CN" altLang="zh-CN" kern="100" dirty="0">
                <a:effectLst/>
                <a:latin typeface="等线" panose="02010600030101010101" pitchFamily="2" charset="-122"/>
                <a:ea typeface="宋体" panose="02010600030101010101" pitchFamily="2" charset="-122"/>
                <a:cs typeface="Arial" panose="020B0604020202020204" pitchFamily="34" charset="0"/>
              </a:rPr>
              <a:t>管理</a:t>
            </a:r>
            <a:r>
              <a:rPr lang="en-US" altLang="zh-CN" kern="100" dirty="0">
                <a:effectLst/>
                <a:latin typeface="等线" panose="02010600030101010101" pitchFamily="2" charset="-122"/>
                <a:ea typeface="等线" panose="02010600030101010101" pitchFamily="2" charset="-122"/>
                <a:cs typeface="Arial" panose="020B0604020202020204" pitchFamily="34" charset="0"/>
              </a:rPr>
              <a:t>”</a:t>
            </a:r>
            <a:r>
              <a:rPr lang="zh-CN" altLang="zh-CN" kern="100" dirty="0">
                <a:effectLst/>
                <a:latin typeface="等线" panose="02010600030101010101" pitchFamily="2" charset="-122"/>
                <a:ea typeface="宋体" panose="02010600030101010101" pitchFamily="2" charset="-122"/>
                <a:cs typeface="Arial" panose="020B0604020202020204" pitchFamily="34" charset="0"/>
              </a:rPr>
              <a:t>关系。</a:t>
            </a:r>
            <a:endParaRPr lang="zh-CN" altLang="zh-CN" kern="100" dirty="0">
              <a:effectLst/>
              <a:latin typeface="等线" panose="02010600030101010101" pitchFamily="2" charset="-122"/>
              <a:ea typeface="等线" panose="02010600030101010101" pitchFamily="2" charset="-122"/>
              <a:cs typeface="Arial" panose="020B0604020202020204" pitchFamily="34" charset="0"/>
            </a:endParaRPr>
          </a:p>
          <a:p>
            <a:pPr lvl="1" indent="304800" algn="just"/>
            <a:r>
              <a:rPr lang="en-US" altLang="zh-CN" kern="100" dirty="0">
                <a:effectLst/>
                <a:latin typeface="等线" panose="02010600030101010101" pitchFamily="2" charset="-122"/>
                <a:ea typeface="等线" panose="02010600030101010101" pitchFamily="2" charset="-122"/>
                <a:cs typeface="Arial" panose="020B0604020202020204" pitchFamily="34" charset="0"/>
              </a:rPr>
              <a:t>3.</a:t>
            </a:r>
            <a:r>
              <a:rPr lang="zh-CN" altLang="zh-CN" kern="100" dirty="0">
                <a:effectLst/>
                <a:latin typeface="等线" panose="02010600030101010101" pitchFamily="2" charset="-122"/>
                <a:ea typeface="宋体" panose="02010600030101010101" pitchFamily="2" charset="-122"/>
                <a:cs typeface="Arial" panose="020B0604020202020204" pitchFamily="34" charset="0"/>
              </a:rPr>
              <a:t>管理员与订单：管理员能够查询订单、取消订单、生成订单，所以存在</a:t>
            </a:r>
            <a:r>
              <a:rPr lang="en-US" altLang="zh-CN" kern="100" dirty="0">
                <a:effectLst/>
                <a:latin typeface="等线" panose="02010600030101010101" pitchFamily="2" charset="-122"/>
                <a:ea typeface="等线" panose="02010600030101010101" pitchFamily="2" charset="-122"/>
                <a:cs typeface="Arial" panose="020B0604020202020204" pitchFamily="34" charset="0"/>
              </a:rPr>
              <a:t>“</a:t>
            </a:r>
            <a:r>
              <a:rPr lang="zh-CN" altLang="zh-CN" kern="100" dirty="0">
                <a:effectLst/>
                <a:latin typeface="等线" panose="02010600030101010101" pitchFamily="2" charset="-122"/>
                <a:ea typeface="宋体" panose="02010600030101010101" pitchFamily="2" charset="-122"/>
                <a:cs typeface="Arial" panose="020B0604020202020204" pitchFamily="34" charset="0"/>
              </a:rPr>
              <a:t>管理</a:t>
            </a:r>
            <a:r>
              <a:rPr lang="en-US" altLang="zh-CN" kern="100" dirty="0">
                <a:effectLst/>
                <a:latin typeface="等线" panose="02010600030101010101" pitchFamily="2" charset="-122"/>
                <a:ea typeface="等线" panose="02010600030101010101" pitchFamily="2" charset="-122"/>
                <a:cs typeface="Arial" panose="020B0604020202020204" pitchFamily="34" charset="0"/>
              </a:rPr>
              <a:t>”</a:t>
            </a:r>
            <a:r>
              <a:rPr lang="zh-CN" altLang="zh-CN" kern="100" dirty="0">
                <a:effectLst/>
                <a:latin typeface="等线" panose="02010600030101010101" pitchFamily="2" charset="-122"/>
                <a:ea typeface="宋体" panose="02010600030101010101" pitchFamily="2" charset="-122"/>
                <a:cs typeface="Arial" panose="020B0604020202020204" pitchFamily="34" charset="0"/>
              </a:rPr>
              <a:t>关系。</a:t>
            </a:r>
            <a:endParaRPr lang="zh-CN" altLang="zh-CN" kern="100" dirty="0">
              <a:effectLst/>
              <a:latin typeface="等线" panose="02010600030101010101" pitchFamily="2" charset="-122"/>
              <a:ea typeface="等线" panose="02010600030101010101" pitchFamily="2" charset="-122"/>
              <a:cs typeface="Arial" panose="020B0604020202020204" pitchFamily="34" charset="0"/>
            </a:endParaRPr>
          </a:p>
          <a:p>
            <a:pPr lvl="1" indent="304800" algn="just"/>
            <a:r>
              <a:rPr lang="en-US" altLang="zh-CN" kern="100" dirty="0">
                <a:effectLst/>
                <a:latin typeface="等线" panose="02010600030101010101" pitchFamily="2" charset="-122"/>
                <a:ea typeface="等线" panose="02010600030101010101" pitchFamily="2" charset="-122"/>
                <a:cs typeface="Arial" panose="020B0604020202020204" pitchFamily="34" charset="0"/>
              </a:rPr>
              <a:t>4.</a:t>
            </a:r>
            <a:r>
              <a:rPr lang="zh-CN" altLang="zh-CN" kern="100" dirty="0">
                <a:effectLst/>
                <a:latin typeface="等线" panose="02010600030101010101" pitchFamily="2" charset="-122"/>
                <a:ea typeface="宋体" panose="02010600030101010101" pitchFamily="2" charset="-122"/>
                <a:cs typeface="Arial" panose="020B0604020202020204" pitchFamily="34" charset="0"/>
              </a:rPr>
              <a:t>管理员与车辆：管理员能够对车辆进行调度和维修，系统能够记录车辆的调度和维修历史，所以存在</a:t>
            </a:r>
            <a:r>
              <a:rPr lang="en-US" altLang="zh-CN" kern="100" dirty="0">
                <a:effectLst/>
                <a:latin typeface="等线" panose="02010600030101010101" pitchFamily="2" charset="-122"/>
                <a:ea typeface="等线" panose="02010600030101010101" pitchFamily="2" charset="-122"/>
                <a:cs typeface="Arial" panose="020B0604020202020204" pitchFamily="34" charset="0"/>
              </a:rPr>
              <a:t>“</a:t>
            </a:r>
            <a:r>
              <a:rPr lang="zh-CN" altLang="zh-CN" kern="100" dirty="0">
                <a:effectLst/>
                <a:latin typeface="等线" panose="02010600030101010101" pitchFamily="2" charset="-122"/>
                <a:ea typeface="宋体" panose="02010600030101010101" pitchFamily="2" charset="-122"/>
                <a:cs typeface="Arial" panose="020B0604020202020204" pitchFamily="34" charset="0"/>
              </a:rPr>
              <a:t>调度</a:t>
            </a:r>
            <a:r>
              <a:rPr lang="en-US" altLang="zh-CN" kern="100" dirty="0">
                <a:effectLst/>
                <a:latin typeface="等线" panose="02010600030101010101" pitchFamily="2" charset="-122"/>
                <a:ea typeface="等线" panose="02010600030101010101" pitchFamily="2" charset="-122"/>
                <a:cs typeface="Arial" panose="020B0604020202020204" pitchFamily="34" charset="0"/>
              </a:rPr>
              <a:t>”</a:t>
            </a:r>
            <a:r>
              <a:rPr lang="zh-CN" altLang="zh-CN" kern="100" dirty="0">
                <a:effectLst/>
                <a:latin typeface="等线" panose="02010600030101010101" pitchFamily="2" charset="-122"/>
                <a:ea typeface="宋体" panose="02010600030101010101" pitchFamily="2" charset="-122"/>
                <a:cs typeface="Arial" panose="020B0604020202020204" pitchFamily="34" charset="0"/>
              </a:rPr>
              <a:t>和</a:t>
            </a:r>
            <a:r>
              <a:rPr lang="en-US" altLang="zh-CN" kern="100" dirty="0">
                <a:effectLst/>
                <a:latin typeface="等线" panose="02010600030101010101" pitchFamily="2" charset="-122"/>
                <a:ea typeface="等线" panose="02010600030101010101" pitchFamily="2" charset="-122"/>
                <a:cs typeface="Arial" panose="020B0604020202020204" pitchFamily="34" charset="0"/>
              </a:rPr>
              <a:t>“</a:t>
            </a:r>
            <a:r>
              <a:rPr lang="zh-CN" altLang="zh-CN" kern="100" dirty="0">
                <a:effectLst/>
                <a:latin typeface="等线" panose="02010600030101010101" pitchFamily="2" charset="-122"/>
                <a:ea typeface="宋体" panose="02010600030101010101" pitchFamily="2" charset="-122"/>
                <a:cs typeface="Arial" panose="020B0604020202020204" pitchFamily="34" charset="0"/>
              </a:rPr>
              <a:t>维修</a:t>
            </a:r>
            <a:r>
              <a:rPr lang="en-US" altLang="zh-CN" kern="100" dirty="0">
                <a:effectLst/>
                <a:latin typeface="等线" panose="02010600030101010101" pitchFamily="2" charset="-122"/>
                <a:ea typeface="等线" panose="02010600030101010101" pitchFamily="2" charset="-122"/>
                <a:cs typeface="Arial" panose="020B0604020202020204" pitchFamily="34" charset="0"/>
              </a:rPr>
              <a:t>”</a:t>
            </a:r>
            <a:r>
              <a:rPr lang="zh-CN" altLang="zh-CN" kern="100" dirty="0">
                <a:effectLst/>
                <a:latin typeface="等线" panose="02010600030101010101" pitchFamily="2" charset="-122"/>
                <a:ea typeface="宋体" panose="02010600030101010101" pitchFamily="2" charset="-122"/>
                <a:cs typeface="Arial" panose="020B0604020202020204" pitchFamily="34" charset="0"/>
              </a:rPr>
              <a:t>关系。</a:t>
            </a:r>
            <a:endParaRPr lang="zh-CN" altLang="zh-CN" kern="100" dirty="0">
              <a:effectLst/>
              <a:latin typeface="等线" panose="02010600030101010101" pitchFamily="2" charset="-122"/>
              <a:ea typeface="等线" panose="02010600030101010101" pitchFamily="2" charset="-122"/>
              <a:cs typeface="Arial" panose="020B0604020202020204" pitchFamily="34" charset="0"/>
            </a:endParaRPr>
          </a:p>
          <a:p>
            <a:pPr lvl="1" indent="304800" algn="just"/>
            <a:r>
              <a:rPr lang="en-US" altLang="zh-CN" kern="100" dirty="0">
                <a:effectLst/>
                <a:latin typeface="等线" panose="02010600030101010101" pitchFamily="2" charset="-122"/>
                <a:ea typeface="等线" panose="02010600030101010101" pitchFamily="2" charset="-122"/>
                <a:cs typeface="Arial" panose="020B0604020202020204" pitchFamily="34" charset="0"/>
              </a:rPr>
              <a:t>5.</a:t>
            </a:r>
            <a:r>
              <a:rPr lang="zh-CN" altLang="zh-CN" kern="100" dirty="0">
                <a:effectLst/>
                <a:latin typeface="等线" panose="02010600030101010101" pitchFamily="2" charset="-122"/>
                <a:ea typeface="宋体" panose="02010600030101010101" pitchFamily="2" charset="-122"/>
                <a:cs typeface="Arial" panose="020B0604020202020204" pitchFamily="34" charset="0"/>
              </a:rPr>
              <a:t>管理员与报表</a:t>
            </a:r>
            <a:r>
              <a:rPr lang="en-US" altLang="zh-CN" kern="100" dirty="0">
                <a:effectLst/>
                <a:latin typeface="等线" panose="02010600030101010101" pitchFamily="2" charset="-122"/>
                <a:ea typeface="等线" panose="02010600030101010101" pitchFamily="2" charset="-122"/>
                <a:cs typeface="Arial" panose="020B0604020202020204" pitchFamily="34" charset="0"/>
              </a:rPr>
              <a:t>/</a:t>
            </a:r>
            <a:r>
              <a:rPr lang="zh-CN" altLang="zh-CN" kern="100" dirty="0">
                <a:effectLst/>
                <a:latin typeface="等线" panose="02010600030101010101" pitchFamily="2" charset="-122"/>
                <a:ea typeface="宋体" panose="02010600030101010101" pitchFamily="2" charset="-122"/>
                <a:cs typeface="Arial" panose="020B0604020202020204" pitchFamily="34" charset="0"/>
              </a:rPr>
              <a:t>统计数据：管理员能够生成报表和统计数据，所以存在</a:t>
            </a:r>
            <a:r>
              <a:rPr lang="en-US" altLang="zh-CN" kern="100" dirty="0">
                <a:effectLst/>
                <a:latin typeface="等线" panose="02010600030101010101" pitchFamily="2" charset="-122"/>
                <a:ea typeface="等线" panose="02010600030101010101" pitchFamily="2" charset="-122"/>
                <a:cs typeface="Arial" panose="020B0604020202020204" pitchFamily="34" charset="0"/>
              </a:rPr>
              <a:t>“</a:t>
            </a:r>
            <a:r>
              <a:rPr lang="zh-CN" altLang="zh-CN" kern="100" dirty="0">
                <a:effectLst/>
                <a:latin typeface="等线" panose="02010600030101010101" pitchFamily="2" charset="-122"/>
                <a:ea typeface="宋体" panose="02010600030101010101" pitchFamily="2" charset="-122"/>
                <a:cs typeface="Arial" panose="020B0604020202020204" pitchFamily="34" charset="0"/>
              </a:rPr>
              <a:t>生成</a:t>
            </a:r>
            <a:r>
              <a:rPr lang="en-US" altLang="zh-CN" kern="100" dirty="0">
                <a:effectLst/>
                <a:latin typeface="等线" panose="02010600030101010101" pitchFamily="2" charset="-122"/>
                <a:ea typeface="等线" panose="02010600030101010101" pitchFamily="2" charset="-122"/>
                <a:cs typeface="Arial" panose="020B0604020202020204" pitchFamily="34" charset="0"/>
              </a:rPr>
              <a:t>”</a:t>
            </a:r>
            <a:r>
              <a:rPr lang="zh-CN" altLang="zh-CN" kern="100" dirty="0">
                <a:effectLst/>
                <a:latin typeface="等线" panose="02010600030101010101" pitchFamily="2" charset="-122"/>
                <a:ea typeface="宋体" panose="02010600030101010101" pitchFamily="2" charset="-122"/>
                <a:cs typeface="Arial" panose="020B0604020202020204" pitchFamily="34" charset="0"/>
              </a:rPr>
              <a:t>关系。</a:t>
            </a:r>
            <a:endParaRPr lang="zh-CN" altLang="zh-CN" kern="100" dirty="0">
              <a:effectLst/>
              <a:latin typeface="等线" panose="02010600030101010101" pitchFamily="2" charset="-122"/>
              <a:ea typeface="等线" panose="02010600030101010101" pitchFamily="2" charset="-122"/>
              <a:cs typeface="Arial" panose="020B0604020202020204" pitchFamily="34" charset="0"/>
            </a:endParaRPr>
          </a:p>
          <a:p>
            <a:pPr lvl="1" indent="304800" algn="just"/>
            <a:r>
              <a:rPr lang="en-US" altLang="zh-CN" kern="100" dirty="0">
                <a:effectLst/>
                <a:latin typeface="等线" panose="02010600030101010101" pitchFamily="2" charset="-122"/>
                <a:ea typeface="等线" panose="02010600030101010101" pitchFamily="2" charset="-122"/>
                <a:cs typeface="Arial" panose="020B0604020202020204" pitchFamily="34" charset="0"/>
              </a:rPr>
              <a:t>6.</a:t>
            </a:r>
            <a:r>
              <a:rPr lang="zh-CN" altLang="zh-CN" kern="100" dirty="0">
                <a:effectLst/>
                <a:latin typeface="等线" panose="02010600030101010101" pitchFamily="2" charset="-122"/>
                <a:ea typeface="宋体" panose="02010600030101010101" pitchFamily="2" charset="-122"/>
                <a:cs typeface="Arial" panose="020B0604020202020204" pitchFamily="34" charset="0"/>
              </a:rPr>
              <a:t>用户与订单：用户能够完成系统注册、共享单车的借车、充值事务，所以存在</a:t>
            </a:r>
            <a:r>
              <a:rPr lang="en-US" altLang="zh-CN" kern="100" dirty="0">
                <a:effectLst/>
                <a:latin typeface="等线" panose="02010600030101010101" pitchFamily="2" charset="-122"/>
                <a:ea typeface="等线" panose="02010600030101010101" pitchFamily="2" charset="-122"/>
                <a:cs typeface="Arial" panose="020B0604020202020204" pitchFamily="34" charset="0"/>
              </a:rPr>
              <a:t>“</a:t>
            </a:r>
            <a:r>
              <a:rPr lang="zh-CN" altLang="zh-CN" kern="100" dirty="0">
                <a:effectLst/>
                <a:latin typeface="等线" panose="02010600030101010101" pitchFamily="2" charset="-122"/>
                <a:ea typeface="宋体" panose="02010600030101010101" pitchFamily="2" charset="-122"/>
                <a:cs typeface="Arial" panose="020B0604020202020204" pitchFamily="34" charset="0"/>
              </a:rPr>
              <a:t>完成</a:t>
            </a:r>
            <a:r>
              <a:rPr lang="en-US" altLang="zh-CN" kern="100" dirty="0">
                <a:effectLst/>
                <a:latin typeface="等线" panose="02010600030101010101" pitchFamily="2" charset="-122"/>
                <a:ea typeface="等线" panose="02010600030101010101" pitchFamily="2" charset="-122"/>
                <a:cs typeface="Arial" panose="020B0604020202020204" pitchFamily="34" charset="0"/>
              </a:rPr>
              <a:t>”</a:t>
            </a:r>
            <a:r>
              <a:rPr lang="zh-CN" altLang="zh-CN" kern="100" dirty="0">
                <a:effectLst/>
                <a:latin typeface="等线" panose="02010600030101010101" pitchFamily="2" charset="-122"/>
                <a:ea typeface="宋体" panose="02010600030101010101" pitchFamily="2" charset="-122"/>
                <a:cs typeface="Arial" panose="020B0604020202020204" pitchFamily="34" charset="0"/>
              </a:rPr>
              <a:t>关系。</a:t>
            </a:r>
            <a:endParaRPr lang="zh-CN" altLang="zh-CN" kern="100" dirty="0">
              <a:effectLst/>
              <a:latin typeface="等线" panose="02010600030101010101" pitchFamily="2" charset="-122"/>
              <a:ea typeface="等线" panose="02010600030101010101" pitchFamily="2" charset="-122"/>
              <a:cs typeface="Arial" panose="020B0604020202020204" pitchFamily="34" charset="0"/>
            </a:endParaRPr>
          </a:p>
          <a:p>
            <a:pPr lvl="1" indent="304800" algn="just"/>
            <a:r>
              <a:rPr lang="en-US" altLang="zh-CN" kern="100" dirty="0">
                <a:effectLst/>
                <a:latin typeface="等线" panose="02010600030101010101" pitchFamily="2" charset="-122"/>
                <a:ea typeface="等线" panose="02010600030101010101" pitchFamily="2" charset="-122"/>
                <a:cs typeface="Arial" panose="020B0604020202020204" pitchFamily="34" charset="0"/>
              </a:rPr>
              <a:t>7.</a:t>
            </a:r>
            <a:r>
              <a:rPr lang="zh-CN" altLang="zh-CN" kern="100" dirty="0">
                <a:effectLst/>
                <a:latin typeface="等线" panose="02010600030101010101" pitchFamily="2" charset="-122"/>
                <a:ea typeface="宋体" panose="02010600030101010101" pitchFamily="2" charset="-122"/>
                <a:cs typeface="Arial" panose="020B0604020202020204" pitchFamily="34" charset="0"/>
              </a:rPr>
              <a:t>维修人员与车辆：维修人员维护单车事务，所以存在</a:t>
            </a:r>
            <a:r>
              <a:rPr lang="en-US" altLang="zh-CN" kern="100" dirty="0">
                <a:effectLst/>
                <a:latin typeface="等线" panose="02010600030101010101" pitchFamily="2" charset="-122"/>
                <a:ea typeface="等线" panose="02010600030101010101" pitchFamily="2" charset="-122"/>
                <a:cs typeface="Arial" panose="020B0604020202020204" pitchFamily="34" charset="0"/>
              </a:rPr>
              <a:t>“</a:t>
            </a:r>
            <a:r>
              <a:rPr lang="zh-CN" altLang="zh-CN" kern="100" dirty="0">
                <a:effectLst/>
                <a:latin typeface="等线" panose="02010600030101010101" pitchFamily="2" charset="-122"/>
                <a:ea typeface="宋体" panose="02010600030101010101" pitchFamily="2" charset="-122"/>
                <a:cs typeface="Arial" panose="020B0604020202020204" pitchFamily="34" charset="0"/>
              </a:rPr>
              <a:t>维护</a:t>
            </a:r>
            <a:r>
              <a:rPr lang="en-US" altLang="zh-CN" kern="100" dirty="0">
                <a:effectLst/>
                <a:latin typeface="等线" panose="02010600030101010101" pitchFamily="2" charset="-122"/>
                <a:ea typeface="等线" panose="02010600030101010101" pitchFamily="2" charset="-122"/>
                <a:cs typeface="Arial" panose="020B0604020202020204" pitchFamily="34" charset="0"/>
              </a:rPr>
              <a:t>”</a:t>
            </a:r>
            <a:r>
              <a:rPr lang="zh-CN" altLang="zh-CN" kern="100" dirty="0">
                <a:effectLst/>
                <a:latin typeface="等线" panose="02010600030101010101" pitchFamily="2" charset="-122"/>
                <a:ea typeface="宋体" panose="02010600030101010101" pitchFamily="2" charset="-122"/>
                <a:cs typeface="Arial" panose="020B0604020202020204" pitchFamily="34" charset="0"/>
              </a:rPr>
              <a:t>关系。</a:t>
            </a:r>
            <a:endParaRPr lang="zh-CN" altLang="zh-CN" kern="100" dirty="0">
              <a:effectLst/>
              <a:latin typeface="等线" panose="02010600030101010101" pitchFamily="2" charset="-122"/>
              <a:ea typeface="等线" panose="02010600030101010101" pitchFamily="2" charset="-122"/>
              <a:cs typeface="Arial" panose="020B0604020202020204" pitchFamily="34" charset="0"/>
            </a:endParaRPr>
          </a:p>
          <a:p>
            <a:pPr indent="279400" algn="l"/>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18915848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1" name="矩形 50"/>
          <p:cNvSpPr/>
          <p:nvPr/>
        </p:nvSpPr>
        <p:spPr>
          <a:xfrm>
            <a:off x="945786" y="1345091"/>
            <a:ext cx="10564495" cy="5092700"/>
          </a:xfrm>
          <a:prstGeom prst="rect">
            <a:avLst/>
          </a:prstGeom>
          <a:solidFill>
            <a:schemeClr val="bg1"/>
          </a:solidFill>
          <a:ln>
            <a:noFill/>
          </a:ln>
          <a:effectLst>
            <a:outerShdw blurRad="317500" sx="102000" sy="102000" algn="ctr" rotWithShape="0">
              <a:prstClr val="black">
                <a:alpha val="10000"/>
              </a:prstClr>
            </a:outerShdw>
            <a:reflection blurRad="6350" stA="52000" endA="300" endPos="1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a:ea typeface="汉仪大宋简"/>
              <a:sym typeface="Arial" panose="020B0604020202020204"/>
            </a:endParaRPr>
          </a:p>
        </p:txBody>
      </p:sp>
      <p:sp>
        <p:nvSpPr>
          <p:cNvPr id="17" name="标题 16"/>
          <p:cNvSpPr>
            <a:spLocks noGrp="1"/>
          </p:cNvSpPr>
          <p:nvPr>
            <p:ph type="title"/>
          </p:nvPr>
        </p:nvSpPr>
        <p:spPr/>
        <p:txBody>
          <a:bodyPr/>
          <a:lstStyle/>
          <a:p>
            <a:r>
              <a:rPr lang="en-US" altLang="zh-CN" dirty="0">
                <a:latin typeface="Arial" panose="020B0604020202020204"/>
                <a:ea typeface="汉仪大宋简"/>
                <a:sym typeface="Arial" panose="020B0604020202020204"/>
              </a:rPr>
              <a:t>3.3 </a:t>
            </a:r>
            <a:r>
              <a:rPr lang="zh-CN" altLang="en-US" dirty="0">
                <a:latin typeface="Arial" panose="020B0604020202020204"/>
                <a:ea typeface="汉仪大宋简"/>
                <a:sym typeface="Arial" panose="020B0604020202020204"/>
              </a:rPr>
              <a:t>数据管理子系统</a:t>
            </a:r>
            <a:r>
              <a:rPr lang="en-US" altLang="zh-CN" dirty="0" err="1">
                <a:latin typeface="Arial" panose="020B0604020202020204"/>
                <a:ea typeface="汉仪大宋简"/>
                <a:sym typeface="Arial" panose="020B0604020202020204"/>
              </a:rPr>
              <a:t>设计</a:t>
            </a:r>
            <a:endParaRPr lang="zh-CN" altLang="en-US" dirty="0">
              <a:latin typeface="Arial" panose="020B0604020202020204"/>
              <a:ea typeface="汉仪大宋简"/>
              <a:sym typeface="Arial" panose="020B0604020202020204"/>
            </a:endParaRPr>
          </a:p>
        </p:txBody>
      </p:sp>
      <p:sp>
        <p:nvSpPr>
          <p:cNvPr id="5" name="任意形状 9"/>
          <p:cNvSpPr/>
          <p:nvPr/>
        </p:nvSpPr>
        <p:spPr bwMode="auto">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sp>
        <p:nvSpPr>
          <p:cNvPr id="6" name="文本框 5">
            <a:extLst>
              <a:ext uri="{FF2B5EF4-FFF2-40B4-BE49-F238E27FC236}">
                <a16:creationId xmlns:a16="http://schemas.microsoft.com/office/drawing/2014/main" id="{388A47DC-2FBC-E234-E7CC-C04B409CF289}"/>
              </a:ext>
            </a:extLst>
          </p:cNvPr>
          <p:cNvSpPr txBox="1"/>
          <p:nvPr/>
        </p:nvSpPr>
        <p:spPr>
          <a:xfrm>
            <a:off x="5010106" y="6106472"/>
            <a:ext cx="6106884" cy="369332"/>
          </a:xfrm>
          <a:prstGeom prst="rect">
            <a:avLst/>
          </a:prstGeom>
          <a:noFill/>
        </p:spPr>
        <p:txBody>
          <a:bodyPr wrap="square">
            <a:spAutoFit/>
          </a:bodyPr>
          <a:lstStyle/>
          <a:p>
            <a:r>
              <a:rPr lang="zh-CN" altLang="en-US" dirty="0"/>
              <a:t>单车管理系统</a:t>
            </a:r>
            <a:r>
              <a:rPr lang="en-US" altLang="zh-CN" dirty="0"/>
              <a:t>ER</a:t>
            </a:r>
            <a:r>
              <a:rPr lang="zh-CN" altLang="en-US" dirty="0"/>
              <a:t>图</a:t>
            </a:r>
          </a:p>
        </p:txBody>
      </p:sp>
      <mc:AlternateContent xmlns:mc="http://schemas.openxmlformats.org/markup-compatibility/2006">
        <mc:Choice xmlns:p14="http://schemas.microsoft.com/office/powerpoint/2010/main" Requires="p14">
          <p:contentPart p14:bwMode="auto" r:id="rId2">
            <p14:nvContentPartPr>
              <p14:cNvPr id="7" name="墨迹 6">
                <a:extLst>
                  <a:ext uri="{FF2B5EF4-FFF2-40B4-BE49-F238E27FC236}">
                    <a16:creationId xmlns:a16="http://schemas.microsoft.com/office/drawing/2014/main" id="{A2C74343-00A5-7522-2CEE-14D66D005CA1}"/>
                  </a:ext>
                </a:extLst>
              </p14:cNvPr>
              <p14:cNvContentPartPr/>
              <p14:nvPr/>
            </p14:nvContentPartPr>
            <p14:xfrm>
              <a:off x="2600960" y="2132520"/>
              <a:ext cx="1379520" cy="611640"/>
            </p14:xfrm>
          </p:contentPart>
        </mc:Choice>
        <mc:Fallback>
          <p:pic>
            <p:nvPicPr>
              <p:cNvPr id="7" name="墨迹 6">
                <a:extLst>
                  <a:ext uri="{FF2B5EF4-FFF2-40B4-BE49-F238E27FC236}">
                    <a16:creationId xmlns:a16="http://schemas.microsoft.com/office/drawing/2014/main" id="{A2C74343-00A5-7522-2CEE-14D66D005CA1}"/>
                  </a:ext>
                </a:extLst>
              </p:cNvPr>
              <p:cNvPicPr/>
              <p:nvPr/>
            </p:nvPicPr>
            <p:blipFill>
              <a:blip r:embed="rId3"/>
              <a:stretch>
                <a:fillRect/>
              </a:stretch>
            </p:blipFill>
            <p:spPr>
              <a:xfrm>
                <a:off x="2538320" y="2069520"/>
                <a:ext cx="1505160" cy="7372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8" name="墨迹 7">
                <a:extLst>
                  <a:ext uri="{FF2B5EF4-FFF2-40B4-BE49-F238E27FC236}">
                    <a16:creationId xmlns:a16="http://schemas.microsoft.com/office/drawing/2014/main" id="{FE7668C4-884E-11E7-02F7-0FBF51145271}"/>
                  </a:ext>
                </a:extLst>
              </p14:cNvPr>
              <p14:cNvContentPartPr/>
              <p14:nvPr/>
            </p14:nvContentPartPr>
            <p14:xfrm>
              <a:off x="2818040" y="1420080"/>
              <a:ext cx="941760" cy="74520"/>
            </p14:xfrm>
          </p:contentPart>
        </mc:Choice>
        <mc:Fallback>
          <p:pic>
            <p:nvPicPr>
              <p:cNvPr id="8" name="墨迹 7">
                <a:extLst>
                  <a:ext uri="{FF2B5EF4-FFF2-40B4-BE49-F238E27FC236}">
                    <a16:creationId xmlns:a16="http://schemas.microsoft.com/office/drawing/2014/main" id="{FE7668C4-884E-11E7-02F7-0FBF51145271}"/>
                  </a:ext>
                </a:extLst>
              </p:cNvPr>
              <p:cNvPicPr/>
              <p:nvPr/>
            </p:nvPicPr>
            <p:blipFill>
              <a:blip r:embed="rId5"/>
              <a:stretch>
                <a:fillRect/>
              </a:stretch>
            </p:blipFill>
            <p:spPr>
              <a:xfrm>
                <a:off x="2755040" y="1357080"/>
                <a:ext cx="106740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墨迹 8">
                <a:extLst>
                  <a:ext uri="{FF2B5EF4-FFF2-40B4-BE49-F238E27FC236}">
                    <a16:creationId xmlns:a16="http://schemas.microsoft.com/office/drawing/2014/main" id="{DF005270-E0FB-0B9E-5E3C-A285100C852F}"/>
                  </a:ext>
                </a:extLst>
              </p14:cNvPr>
              <p14:cNvContentPartPr/>
              <p14:nvPr/>
            </p14:nvContentPartPr>
            <p14:xfrm>
              <a:off x="8859200" y="5538840"/>
              <a:ext cx="924120" cy="232200"/>
            </p14:xfrm>
          </p:contentPart>
        </mc:Choice>
        <mc:Fallback>
          <p:pic>
            <p:nvPicPr>
              <p:cNvPr id="9" name="墨迹 8">
                <a:extLst>
                  <a:ext uri="{FF2B5EF4-FFF2-40B4-BE49-F238E27FC236}">
                    <a16:creationId xmlns:a16="http://schemas.microsoft.com/office/drawing/2014/main" id="{DF005270-E0FB-0B9E-5E3C-A285100C852F}"/>
                  </a:ext>
                </a:extLst>
              </p:cNvPr>
              <p:cNvPicPr/>
              <p:nvPr/>
            </p:nvPicPr>
            <p:blipFill>
              <a:blip r:embed="rId7"/>
              <a:stretch>
                <a:fillRect/>
              </a:stretch>
            </p:blipFill>
            <p:spPr>
              <a:xfrm>
                <a:off x="8796200" y="5476200"/>
                <a:ext cx="1049760" cy="3578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0" name="墨迹 9">
                <a:extLst>
                  <a:ext uri="{FF2B5EF4-FFF2-40B4-BE49-F238E27FC236}">
                    <a16:creationId xmlns:a16="http://schemas.microsoft.com/office/drawing/2014/main" id="{4BC5524E-575E-082E-3C14-584A5DA0632A}"/>
                  </a:ext>
                </a:extLst>
              </p14:cNvPr>
              <p14:cNvContentPartPr/>
              <p14:nvPr/>
            </p14:nvContentPartPr>
            <p14:xfrm>
              <a:off x="8466800" y="5336880"/>
              <a:ext cx="1816560" cy="713880"/>
            </p14:xfrm>
          </p:contentPart>
        </mc:Choice>
        <mc:Fallback>
          <p:pic>
            <p:nvPicPr>
              <p:cNvPr id="10" name="墨迹 9">
                <a:extLst>
                  <a:ext uri="{FF2B5EF4-FFF2-40B4-BE49-F238E27FC236}">
                    <a16:creationId xmlns:a16="http://schemas.microsoft.com/office/drawing/2014/main" id="{4BC5524E-575E-082E-3C14-584A5DA0632A}"/>
                  </a:ext>
                </a:extLst>
              </p:cNvPr>
              <p:cNvPicPr/>
              <p:nvPr/>
            </p:nvPicPr>
            <p:blipFill>
              <a:blip r:embed="rId9"/>
              <a:stretch>
                <a:fillRect/>
              </a:stretch>
            </p:blipFill>
            <p:spPr>
              <a:xfrm>
                <a:off x="8403800" y="5274240"/>
                <a:ext cx="1942200" cy="839520"/>
              </a:xfrm>
              <a:prstGeom prst="rect">
                <a:avLst/>
              </a:prstGeom>
            </p:spPr>
          </p:pic>
        </mc:Fallback>
      </mc:AlternateContent>
      <p:pic>
        <p:nvPicPr>
          <p:cNvPr id="13" name="图片 12" descr="图示&#10;&#10;描述已自动生成">
            <a:extLst>
              <a:ext uri="{FF2B5EF4-FFF2-40B4-BE49-F238E27FC236}">
                <a16:creationId xmlns:a16="http://schemas.microsoft.com/office/drawing/2014/main" id="{54BAA568-C925-16D4-B2EB-F064131AB7D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00920" y="1345091"/>
            <a:ext cx="7682400" cy="4670318"/>
          </a:xfrm>
          <a:prstGeom prst="rect">
            <a:avLst/>
          </a:prstGeom>
        </p:spPr>
      </p:pic>
      <mc:AlternateContent xmlns:mc="http://schemas.openxmlformats.org/markup-compatibility/2006">
        <mc:Choice xmlns:p14="http://schemas.microsoft.com/office/powerpoint/2010/main" Requires="p14">
          <p:contentPart p14:bwMode="auto" r:id="rId11">
            <p14:nvContentPartPr>
              <p14:cNvPr id="14" name="墨迹 13">
                <a:extLst>
                  <a:ext uri="{FF2B5EF4-FFF2-40B4-BE49-F238E27FC236}">
                    <a16:creationId xmlns:a16="http://schemas.microsoft.com/office/drawing/2014/main" id="{C9C3431B-168C-2B34-325F-EB3A8A622C9C}"/>
                  </a:ext>
                </a:extLst>
              </p14:cNvPr>
              <p14:cNvContentPartPr/>
              <p14:nvPr/>
            </p14:nvContentPartPr>
            <p14:xfrm>
              <a:off x="1891495" y="1486615"/>
              <a:ext cx="1026000" cy="72720"/>
            </p14:xfrm>
          </p:contentPart>
        </mc:Choice>
        <mc:Fallback>
          <p:pic>
            <p:nvPicPr>
              <p:cNvPr id="14" name="墨迹 13">
                <a:extLst>
                  <a:ext uri="{FF2B5EF4-FFF2-40B4-BE49-F238E27FC236}">
                    <a16:creationId xmlns:a16="http://schemas.microsoft.com/office/drawing/2014/main" id="{C9C3431B-168C-2B34-325F-EB3A8A622C9C}"/>
                  </a:ext>
                </a:extLst>
              </p:cNvPr>
              <p:cNvPicPr/>
              <p:nvPr/>
            </p:nvPicPr>
            <p:blipFill>
              <a:blip r:embed="rId12"/>
              <a:stretch>
                <a:fillRect/>
              </a:stretch>
            </p:blipFill>
            <p:spPr>
              <a:xfrm>
                <a:off x="1828495" y="1423975"/>
                <a:ext cx="115164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5" name="墨迹 14">
                <a:extLst>
                  <a:ext uri="{FF2B5EF4-FFF2-40B4-BE49-F238E27FC236}">
                    <a16:creationId xmlns:a16="http://schemas.microsoft.com/office/drawing/2014/main" id="{68EC33EB-0460-1FB4-219E-09EACB573901}"/>
                  </a:ext>
                </a:extLst>
              </p14:cNvPr>
              <p14:cNvContentPartPr/>
              <p14:nvPr/>
            </p14:nvContentPartPr>
            <p14:xfrm>
              <a:off x="8498935" y="5824975"/>
              <a:ext cx="927000" cy="108720"/>
            </p14:xfrm>
          </p:contentPart>
        </mc:Choice>
        <mc:Fallback>
          <p:pic>
            <p:nvPicPr>
              <p:cNvPr id="15" name="墨迹 14">
                <a:extLst>
                  <a:ext uri="{FF2B5EF4-FFF2-40B4-BE49-F238E27FC236}">
                    <a16:creationId xmlns:a16="http://schemas.microsoft.com/office/drawing/2014/main" id="{68EC33EB-0460-1FB4-219E-09EACB573901}"/>
                  </a:ext>
                </a:extLst>
              </p:cNvPr>
              <p:cNvPicPr/>
              <p:nvPr/>
            </p:nvPicPr>
            <p:blipFill>
              <a:blip r:embed="rId14"/>
              <a:stretch>
                <a:fillRect/>
              </a:stretch>
            </p:blipFill>
            <p:spPr>
              <a:xfrm>
                <a:off x="8436295" y="5761975"/>
                <a:ext cx="105264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6" name="墨迹 15">
                <a:extLst>
                  <a:ext uri="{FF2B5EF4-FFF2-40B4-BE49-F238E27FC236}">
                    <a16:creationId xmlns:a16="http://schemas.microsoft.com/office/drawing/2014/main" id="{3B11CF01-A9B3-CCC1-1AF4-2A4840554DCF}"/>
                  </a:ext>
                </a:extLst>
              </p14:cNvPr>
              <p14:cNvContentPartPr/>
              <p14:nvPr/>
            </p14:nvContentPartPr>
            <p14:xfrm>
              <a:off x="9272575" y="5416015"/>
              <a:ext cx="470880" cy="514080"/>
            </p14:xfrm>
          </p:contentPart>
        </mc:Choice>
        <mc:Fallback>
          <p:pic>
            <p:nvPicPr>
              <p:cNvPr id="16" name="墨迹 15">
                <a:extLst>
                  <a:ext uri="{FF2B5EF4-FFF2-40B4-BE49-F238E27FC236}">
                    <a16:creationId xmlns:a16="http://schemas.microsoft.com/office/drawing/2014/main" id="{3B11CF01-A9B3-CCC1-1AF4-2A4840554DCF}"/>
                  </a:ext>
                </a:extLst>
              </p:cNvPr>
              <p:cNvPicPr/>
              <p:nvPr/>
            </p:nvPicPr>
            <p:blipFill>
              <a:blip r:embed="rId16"/>
              <a:stretch>
                <a:fillRect/>
              </a:stretch>
            </p:blipFill>
            <p:spPr>
              <a:xfrm>
                <a:off x="9209935" y="5353375"/>
                <a:ext cx="596520" cy="639720"/>
              </a:xfrm>
              <a:prstGeom prst="rect">
                <a:avLst/>
              </a:prstGeom>
            </p:spPr>
          </p:pic>
        </mc:Fallback>
      </mc:AlternateContent>
      <p:grpSp>
        <p:nvGrpSpPr>
          <p:cNvPr id="20" name="组合 19">
            <a:extLst>
              <a:ext uri="{FF2B5EF4-FFF2-40B4-BE49-F238E27FC236}">
                <a16:creationId xmlns:a16="http://schemas.microsoft.com/office/drawing/2014/main" id="{73A83963-8F27-071F-74F4-2AC410F9EDEC}"/>
              </a:ext>
            </a:extLst>
          </p:cNvPr>
          <p:cNvGrpSpPr/>
          <p:nvPr/>
        </p:nvGrpSpPr>
        <p:grpSpPr>
          <a:xfrm>
            <a:off x="2250055" y="1420375"/>
            <a:ext cx="868680" cy="374040"/>
            <a:chOff x="2250055" y="1420375"/>
            <a:chExt cx="868680" cy="374040"/>
          </a:xfrm>
        </p:grpSpPr>
        <mc:AlternateContent xmlns:mc="http://schemas.openxmlformats.org/markup-compatibility/2006">
          <mc:Choice xmlns:p14="http://schemas.microsoft.com/office/powerpoint/2010/main" Requires="p14">
            <p:contentPart p14:bwMode="auto" r:id="rId17">
              <p14:nvContentPartPr>
                <p14:cNvPr id="18" name="墨迹 17">
                  <a:extLst>
                    <a:ext uri="{FF2B5EF4-FFF2-40B4-BE49-F238E27FC236}">
                      <a16:creationId xmlns:a16="http://schemas.microsoft.com/office/drawing/2014/main" id="{2B7E4B4C-C257-67AE-A453-E9DDAE138ADC}"/>
                    </a:ext>
                  </a:extLst>
                </p14:cNvPr>
                <p14:cNvContentPartPr/>
                <p14:nvPr/>
              </p14:nvContentPartPr>
              <p14:xfrm>
                <a:off x="2250055" y="1464295"/>
                <a:ext cx="868680" cy="330120"/>
              </p14:xfrm>
            </p:contentPart>
          </mc:Choice>
          <mc:Fallback>
            <p:pic>
              <p:nvPicPr>
                <p:cNvPr id="18" name="墨迹 17">
                  <a:extLst>
                    <a:ext uri="{FF2B5EF4-FFF2-40B4-BE49-F238E27FC236}">
                      <a16:creationId xmlns:a16="http://schemas.microsoft.com/office/drawing/2014/main" id="{2B7E4B4C-C257-67AE-A453-E9DDAE138ADC}"/>
                    </a:ext>
                  </a:extLst>
                </p:cNvPr>
                <p:cNvPicPr/>
                <p:nvPr/>
              </p:nvPicPr>
              <p:blipFill>
                <a:blip r:embed="rId18"/>
                <a:stretch>
                  <a:fillRect/>
                </a:stretch>
              </p:blipFill>
              <p:spPr>
                <a:xfrm>
                  <a:off x="2187415" y="1401295"/>
                  <a:ext cx="994320" cy="4557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9" name="墨迹 18">
                  <a:extLst>
                    <a:ext uri="{FF2B5EF4-FFF2-40B4-BE49-F238E27FC236}">
                      <a16:creationId xmlns:a16="http://schemas.microsoft.com/office/drawing/2014/main" id="{7C62CD93-0F40-011D-6D7E-C9E4C3ECBC26}"/>
                    </a:ext>
                  </a:extLst>
                </p14:cNvPr>
                <p14:cNvContentPartPr/>
                <p14:nvPr/>
              </p14:nvContentPartPr>
              <p14:xfrm>
                <a:off x="2848735" y="1420375"/>
                <a:ext cx="201600" cy="93960"/>
              </p14:xfrm>
            </p:contentPart>
          </mc:Choice>
          <mc:Fallback>
            <p:pic>
              <p:nvPicPr>
                <p:cNvPr id="19" name="墨迹 18">
                  <a:extLst>
                    <a:ext uri="{FF2B5EF4-FFF2-40B4-BE49-F238E27FC236}">
                      <a16:creationId xmlns:a16="http://schemas.microsoft.com/office/drawing/2014/main" id="{7C62CD93-0F40-011D-6D7E-C9E4C3ECBC26}"/>
                    </a:ext>
                  </a:extLst>
                </p:cNvPr>
                <p:cNvPicPr/>
                <p:nvPr/>
              </p:nvPicPr>
              <p:blipFill>
                <a:blip r:embed="rId20"/>
                <a:stretch>
                  <a:fillRect/>
                </a:stretch>
              </p:blipFill>
              <p:spPr>
                <a:xfrm>
                  <a:off x="2785735" y="1357375"/>
                  <a:ext cx="327240" cy="219600"/>
                </a:xfrm>
                <a:prstGeom prst="rect">
                  <a:avLst/>
                </a:prstGeom>
              </p:spPr>
            </p:pic>
          </mc:Fallback>
        </mc:AlternateContent>
      </p:grpSp>
    </p:spTree>
    <p:extLst>
      <p:ext uri="{BB962C8B-B14F-4D97-AF65-F5344CB8AC3E}">
        <p14:creationId xmlns:p14="http://schemas.microsoft.com/office/powerpoint/2010/main" val="1324040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cstate="email">
            <a:alphaModFix amt="65000"/>
            <a:lum bright="12000" contrast="6000"/>
            <a:extLst>
              <a:ext uri="{BEBA8EAE-BF5A-486C-A8C5-ECC9F3942E4B}">
                <a14:imgProps xmlns:a14="http://schemas.microsoft.com/office/drawing/2010/main">
                  <a14:imgLayer r:embed="rId3">
                    <a14:imgEffect>
                      <a14:artisticFilmGrain trans="28000" grainSize="51"/>
                    </a14:imgEffect>
                  </a14:imgLayer>
                </a14:imgProps>
              </a:ext>
            </a:extLst>
          </a:blip>
          <a:stretch>
            <a:fillRect/>
          </a:stretch>
        </p:blipFill>
        <p:spPr>
          <a:xfrm>
            <a:off x="0" y="-12065"/>
            <a:ext cx="12192000" cy="6845807"/>
          </a:xfrm>
          <a:prstGeom prst="rect">
            <a:avLst/>
          </a:prstGeom>
        </p:spPr>
      </p:pic>
      <p:sp>
        <p:nvSpPr>
          <p:cNvPr id="12" name="矩形 11"/>
          <p:cNvSpPr/>
          <p:nvPr/>
        </p:nvSpPr>
        <p:spPr>
          <a:xfrm>
            <a:off x="0" y="-12065"/>
            <a:ext cx="12192000" cy="6858000"/>
          </a:xfrm>
          <a:prstGeom prst="rect">
            <a:avLst/>
          </a:prstGeom>
          <a:solidFill>
            <a:srgbClr val="373DA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汉仪大宋简"/>
              <a:sym typeface="Arial" panose="020B0604020202020204"/>
            </a:endParaRPr>
          </a:p>
        </p:txBody>
      </p:sp>
      <p:sp>
        <p:nvSpPr>
          <p:cNvPr id="11" name="矩形 10"/>
          <p:cNvSpPr/>
          <p:nvPr/>
        </p:nvSpPr>
        <p:spPr>
          <a:xfrm>
            <a:off x="432435" y="616585"/>
            <a:ext cx="11311890" cy="5610225"/>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汉仪大宋简"/>
              <a:sym typeface="Arial" panose="020B0604020202020204"/>
            </a:endParaRPr>
          </a:p>
        </p:txBody>
      </p:sp>
      <p:sp>
        <p:nvSpPr>
          <p:cNvPr id="2" name="椭圆 1"/>
          <p:cNvSpPr/>
          <p:nvPr/>
        </p:nvSpPr>
        <p:spPr>
          <a:xfrm>
            <a:off x="1988734" y="2159078"/>
            <a:ext cx="2432116" cy="2432116"/>
          </a:xfrm>
          <a:prstGeom prst="ellipse">
            <a:avLst/>
          </a:prstGeom>
          <a:gradFill>
            <a:gsLst>
              <a:gs pos="2000">
                <a:srgbClr val="E8F1F9"/>
              </a:gs>
              <a:gs pos="84000">
                <a:srgbClr val="373DA6"/>
              </a:gs>
              <a:gs pos="54000">
                <a:srgbClr val="383BE6"/>
              </a:gs>
            </a:gsLst>
            <a:path path="circle">
              <a:fillToRect r="100000" b="100000"/>
            </a:path>
            <a:tileRect l="-100000" t="-100000"/>
          </a:gradFill>
          <a:ln w="12700" cap="flat" cmpd="sng" algn="ctr">
            <a:noFill/>
            <a:prstDash val="solid"/>
            <a:miter lim="800000"/>
          </a:ln>
          <a:effectLst>
            <a:outerShdw blurRad="393700" dist="152400" dir="2700000" algn="tl" rotWithShape="0">
              <a:srgbClr val="373D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zh-CN" altLang="en-US" sz="8000" dirty="0">
                <a:latin typeface="Arial" panose="020B0604020202020204"/>
                <a:ea typeface="汉仪大宋简"/>
                <a:sym typeface="Arial" panose="020B0604020202020204"/>
              </a:rPr>
              <a:t>01</a:t>
            </a:r>
          </a:p>
        </p:txBody>
      </p:sp>
      <p:sp>
        <p:nvSpPr>
          <p:cNvPr id="14" name="文本框 13"/>
          <p:cNvSpPr txBox="1"/>
          <p:nvPr/>
        </p:nvSpPr>
        <p:spPr>
          <a:xfrm>
            <a:off x="5174994" y="2419415"/>
            <a:ext cx="1100429" cy="246221"/>
          </a:xfrm>
          <a:prstGeom prst="rect">
            <a:avLst/>
          </a:prstGeom>
          <a:noFill/>
        </p:spPr>
        <p:txBody>
          <a:bodyPr wrap="none" lIns="0" tIns="0" rIns="0" bIns="0" rtlCol="0" anchor="t">
            <a:spAutoFit/>
          </a:bodyPr>
          <a:lstStyle/>
          <a:p>
            <a:pPr algn="l"/>
            <a:r>
              <a:rPr kumimoji="1" lang="en-US" altLang="zh-CN" sz="1600" dirty="0">
                <a:solidFill>
                  <a:srgbClr val="373DA6"/>
                </a:solidFill>
                <a:latin typeface="Arial" panose="020B0604020202020204"/>
                <a:ea typeface="汉仪大宋简"/>
                <a:sym typeface="Arial" panose="020B0604020202020204"/>
              </a:rPr>
              <a:t>PARE</a:t>
            </a:r>
            <a:r>
              <a:rPr kumimoji="1" lang="zh-CN" altLang="en-US" sz="1600" dirty="0">
                <a:solidFill>
                  <a:srgbClr val="373DA6"/>
                </a:solidFill>
                <a:latin typeface="Arial" panose="020B0604020202020204"/>
                <a:ea typeface="汉仪大宋简"/>
                <a:sym typeface="Arial" panose="020B0604020202020204"/>
              </a:rPr>
              <a:t> </a:t>
            </a:r>
            <a:r>
              <a:rPr kumimoji="1" lang="en-US" altLang="zh-CN" sz="1600" dirty="0">
                <a:solidFill>
                  <a:srgbClr val="373DA6"/>
                </a:solidFill>
                <a:latin typeface="Arial" panose="020B0604020202020204"/>
                <a:ea typeface="汉仪大宋简"/>
                <a:sym typeface="Arial" panose="020B0604020202020204"/>
              </a:rPr>
              <a:t>OEN</a:t>
            </a:r>
            <a:r>
              <a:rPr kumimoji="1" lang="zh-CN" altLang="en-US" sz="1600" dirty="0">
                <a:solidFill>
                  <a:srgbClr val="373DA6"/>
                </a:solidFill>
                <a:latin typeface="Arial" panose="020B0604020202020204"/>
                <a:ea typeface="汉仪大宋简"/>
                <a:sym typeface="Arial" panose="020B0604020202020204"/>
              </a:rPr>
              <a:t> </a:t>
            </a:r>
          </a:p>
        </p:txBody>
      </p:sp>
      <p:cxnSp>
        <p:nvCxnSpPr>
          <p:cNvPr id="16" name="直线连接符 5"/>
          <p:cNvCxnSpPr/>
          <p:nvPr/>
        </p:nvCxnSpPr>
        <p:spPr>
          <a:xfrm>
            <a:off x="6447790" y="2542540"/>
            <a:ext cx="3912870" cy="0"/>
          </a:xfrm>
          <a:prstGeom prst="line">
            <a:avLst/>
          </a:prstGeom>
          <a:ln w="19050">
            <a:solidFill>
              <a:srgbClr val="2A4978"/>
            </a:solidFill>
          </a:ln>
        </p:spPr>
        <p:style>
          <a:lnRef idx="1">
            <a:schemeClr val="accent1"/>
          </a:lnRef>
          <a:fillRef idx="0">
            <a:schemeClr val="accent1"/>
          </a:fillRef>
          <a:effectRef idx="0">
            <a:schemeClr val="accent1"/>
          </a:effectRef>
          <a:fontRef idx="minor">
            <a:schemeClr val="tx1"/>
          </a:fontRef>
        </p:style>
      </p:cxnSp>
      <p:cxnSp>
        <p:nvCxnSpPr>
          <p:cNvPr id="17" name="直线连接符 6"/>
          <p:cNvCxnSpPr/>
          <p:nvPr/>
        </p:nvCxnSpPr>
        <p:spPr>
          <a:xfrm>
            <a:off x="5175250" y="4352925"/>
            <a:ext cx="5185410" cy="0"/>
          </a:xfrm>
          <a:prstGeom prst="line">
            <a:avLst/>
          </a:prstGeom>
          <a:ln w="19050">
            <a:solidFill>
              <a:srgbClr val="2A4978"/>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5559346" y="3247662"/>
            <a:ext cx="4801314" cy="646331"/>
          </a:xfrm>
          <a:prstGeom prst="rect">
            <a:avLst/>
          </a:prstGeom>
          <a:noFill/>
        </p:spPr>
        <p:txBody>
          <a:bodyPr wrap="none" lIns="91440" tIns="45720" rIns="91440" bIns="45720" rtlCol="0" anchor="t">
            <a:spAutoFit/>
          </a:bodyPr>
          <a:lstStyle/>
          <a:p>
            <a:pPr lvl="0" algn="l">
              <a:buClrTx/>
              <a:buSzTx/>
              <a:buFontTx/>
            </a:pPr>
            <a:r>
              <a:rPr lang="zh-CN" altLang="en-US" sz="3600" b="1" dirty="0">
                <a:gradFill>
                  <a:gsLst>
                    <a:gs pos="0">
                      <a:srgbClr val="2A4978"/>
                    </a:gs>
                    <a:gs pos="100000">
                      <a:srgbClr val="383BE6"/>
                    </a:gs>
                  </a:gsLst>
                  <a:lin ang="3600000" scaled="0"/>
                </a:gradFill>
                <a:latin typeface="Arial" panose="020B0604020202020204"/>
                <a:ea typeface="汉仪大宋简"/>
                <a:sym typeface="Arial" panose="020B0604020202020204"/>
              </a:rPr>
              <a:t>研究背景及可行性分析</a:t>
            </a:r>
          </a:p>
        </p:txBody>
      </p:sp>
      <p:sp>
        <p:nvSpPr>
          <p:cNvPr id="19" name="椭圆 18"/>
          <p:cNvSpPr/>
          <p:nvPr/>
        </p:nvSpPr>
        <p:spPr>
          <a:xfrm>
            <a:off x="-603250" y="5565775"/>
            <a:ext cx="2032635" cy="2032635"/>
          </a:xfrm>
          <a:prstGeom prst="ellipse">
            <a:avLst/>
          </a:prstGeom>
          <a:solidFill>
            <a:srgbClr val="2A497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Arial" panose="020B0604020202020204"/>
              <a:ea typeface="汉仪大宋简"/>
              <a:sym typeface="Arial" panose="020B0604020202020204"/>
            </a:endParaRPr>
          </a:p>
        </p:txBody>
      </p:sp>
      <p:sp>
        <p:nvSpPr>
          <p:cNvPr id="20" name="同心圆 19"/>
          <p:cNvSpPr/>
          <p:nvPr/>
        </p:nvSpPr>
        <p:spPr>
          <a:xfrm>
            <a:off x="10642600" y="-937895"/>
            <a:ext cx="2473960" cy="2473960"/>
          </a:xfrm>
          <a:prstGeom prst="donut">
            <a:avLst>
              <a:gd name="adj" fmla="val 15438"/>
            </a:avLst>
          </a:prstGeom>
          <a:solidFill>
            <a:srgbClr val="2A497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Arial" panose="020B0604020202020204"/>
              <a:ea typeface="汉仪大宋简"/>
              <a:sym typeface="Arial" panose="020B0604020202020204"/>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cstate="email">
            <a:alphaModFix amt="65000"/>
            <a:lum bright="12000" contrast="6000"/>
            <a:extLst>
              <a:ext uri="{BEBA8EAE-BF5A-486C-A8C5-ECC9F3942E4B}">
                <a14:imgProps xmlns:a14="http://schemas.microsoft.com/office/drawing/2010/main">
                  <a14:imgLayer r:embed="rId3">
                    <a14:imgEffect>
                      <a14:artisticFilmGrain trans="28000" grainSize="51"/>
                    </a14:imgEffect>
                  </a14:imgLayer>
                </a14:imgProps>
              </a:ext>
            </a:extLst>
          </a:blip>
          <a:stretch>
            <a:fillRect/>
          </a:stretch>
        </p:blipFill>
        <p:spPr>
          <a:xfrm>
            <a:off x="0" y="-12065"/>
            <a:ext cx="12192000" cy="6845807"/>
          </a:xfrm>
          <a:prstGeom prst="rect">
            <a:avLst/>
          </a:prstGeom>
        </p:spPr>
      </p:pic>
      <p:sp>
        <p:nvSpPr>
          <p:cNvPr id="12" name="矩形 11"/>
          <p:cNvSpPr/>
          <p:nvPr/>
        </p:nvSpPr>
        <p:spPr>
          <a:xfrm>
            <a:off x="0" y="-12065"/>
            <a:ext cx="12192000" cy="6858000"/>
          </a:xfrm>
          <a:prstGeom prst="rect">
            <a:avLst/>
          </a:prstGeom>
          <a:solidFill>
            <a:srgbClr val="373DA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汉仪大宋简"/>
              <a:sym typeface="Arial" panose="020B0604020202020204"/>
            </a:endParaRPr>
          </a:p>
        </p:txBody>
      </p:sp>
      <p:sp>
        <p:nvSpPr>
          <p:cNvPr id="11" name="矩形 10"/>
          <p:cNvSpPr/>
          <p:nvPr/>
        </p:nvSpPr>
        <p:spPr>
          <a:xfrm>
            <a:off x="432435" y="616585"/>
            <a:ext cx="11311890" cy="5610225"/>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汉仪大宋简"/>
              <a:sym typeface="Arial" panose="020B0604020202020204"/>
            </a:endParaRPr>
          </a:p>
        </p:txBody>
      </p:sp>
      <p:sp>
        <p:nvSpPr>
          <p:cNvPr id="2" name="椭圆 1"/>
          <p:cNvSpPr/>
          <p:nvPr/>
        </p:nvSpPr>
        <p:spPr>
          <a:xfrm>
            <a:off x="1988734" y="2194638"/>
            <a:ext cx="2432116" cy="2432116"/>
          </a:xfrm>
          <a:prstGeom prst="ellipse">
            <a:avLst/>
          </a:prstGeom>
          <a:gradFill>
            <a:gsLst>
              <a:gs pos="2000">
                <a:srgbClr val="E8F1F9"/>
              </a:gs>
              <a:gs pos="84000">
                <a:srgbClr val="373DA6"/>
              </a:gs>
              <a:gs pos="54000">
                <a:srgbClr val="383BE6"/>
              </a:gs>
            </a:gsLst>
            <a:path path="circle">
              <a:fillToRect r="100000" b="100000"/>
            </a:path>
            <a:tileRect l="-100000" t="-100000"/>
          </a:gradFill>
          <a:ln w="12700" cap="flat" cmpd="sng" algn="ctr">
            <a:noFill/>
            <a:prstDash val="solid"/>
            <a:miter lim="800000"/>
          </a:ln>
          <a:effectLst>
            <a:outerShdw blurRad="393700" dist="152400" dir="2700000" algn="tl" rotWithShape="0">
              <a:srgbClr val="373D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zh-CN" altLang="en-US" sz="8000" dirty="0">
                <a:latin typeface="Arial" panose="020B0604020202020204"/>
                <a:ea typeface="汉仪大宋简"/>
                <a:sym typeface="Arial" panose="020B0604020202020204"/>
              </a:rPr>
              <a:t>0</a:t>
            </a:r>
            <a:r>
              <a:rPr kumimoji="1" lang="en-US" altLang="zh-CN" sz="8000" dirty="0">
                <a:latin typeface="Arial" panose="020B0604020202020204"/>
                <a:ea typeface="汉仪大宋简"/>
                <a:sym typeface="Arial" panose="020B0604020202020204"/>
              </a:rPr>
              <a:t>4</a:t>
            </a:r>
          </a:p>
        </p:txBody>
      </p:sp>
      <p:cxnSp>
        <p:nvCxnSpPr>
          <p:cNvPr id="16" name="直线连接符 5"/>
          <p:cNvCxnSpPr/>
          <p:nvPr/>
        </p:nvCxnSpPr>
        <p:spPr>
          <a:xfrm flipV="1">
            <a:off x="5313045" y="2542540"/>
            <a:ext cx="5047615" cy="7620"/>
          </a:xfrm>
          <a:prstGeom prst="line">
            <a:avLst/>
          </a:prstGeom>
          <a:ln w="19050">
            <a:solidFill>
              <a:srgbClr val="2A4978"/>
            </a:solidFill>
          </a:ln>
        </p:spPr>
        <p:style>
          <a:lnRef idx="1">
            <a:schemeClr val="accent1"/>
          </a:lnRef>
          <a:fillRef idx="0">
            <a:schemeClr val="accent1"/>
          </a:fillRef>
          <a:effectRef idx="0">
            <a:schemeClr val="accent1"/>
          </a:effectRef>
          <a:fontRef idx="minor">
            <a:schemeClr val="tx1"/>
          </a:fontRef>
        </p:style>
      </p:cxnSp>
      <p:cxnSp>
        <p:nvCxnSpPr>
          <p:cNvPr id="17" name="直线连接符 6"/>
          <p:cNvCxnSpPr/>
          <p:nvPr/>
        </p:nvCxnSpPr>
        <p:spPr>
          <a:xfrm>
            <a:off x="5175250" y="4352925"/>
            <a:ext cx="5185410" cy="0"/>
          </a:xfrm>
          <a:prstGeom prst="line">
            <a:avLst/>
          </a:prstGeom>
          <a:ln w="19050">
            <a:solidFill>
              <a:srgbClr val="2A4978"/>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5367045" y="2870229"/>
            <a:ext cx="4801315" cy="2308324"/>
          </a:xfrm>
          <a:prstGeom prst="rect">
            <a:avLst/>
          </a:prstGeom>
          <a:noFill/>
        </p:spPr>
        <p:txBody>
          <a:bodyPr wrap="none" lIns="91440" tIns="45720" rIns="91440" bIns="45720" rtlCol="0" anchor="t">
            <a:spAutoFit/>
          </a:bodyPr>
          <a:lstStyle/>
          <a:p>
            <a:pPr lvl="0" algn="ctr">
              <a:buClrTx/>
              <a:buSzTx/>
              <a:buFontTx/>
            </a:pPr>
            <a:r>
              <a:rPr lang="zh-CN" altLang="en-US" sz="7200" b="1" dirty="0">
                <a:solidFill>
                  <a:srgbClr val="2A4978"/>
                </a:solidFill>
                <a:latin typeface="Arial" panose="020B0604020202020204"/>
                <a:ea typeface="汉仪大宋简"/>
                <a:sym typeface="Arial" panose="020B0604020202020204"/>
              </a:rPr>
              <a:t>实现与测试</a:t>
            </a:r>
          </a:p>
          <a:p>
            <a:pPr lvl="0" algn="ctr">
              <a:buClrTx/>
              <a:buSzTx/>
              <a:buFontTx/>
            </a:pPr>
            <a:endParaRPr lang="zh-CN" altLang="en-US" sz="7200" b="1" dirty="0">
              <a:gradFill>
                <a:gsLst>
                  <a:gs pos="0">
                    <a:srgbClr val="2A4978"/>
                  </a:gs>
                  <a:gs pos="100000">
                    <a:srgbClr val="383BE6"/>
                  </a:gs>
                </a:gsLst>
                <a:lin ang="3600000" scaled="0"/>
              </a:gradFill>
              <a:latin typeface="Arial" panose="020B0604020202020204"/>
              <a:ea typeface="汉仪大宋简"/>
              <a:sym typeface="Arial" panose="020B0604020202020204"/>
            </a:endParaRPr>
          </a:p>
        </p:txBody>
      </p:sp>
      <p:sp>
        <p:nvSpPr>
          <p:cNvPr id="19" name="椭圆 18"/>
          <p:cNvSpPr/>
          <p:nvPr/>
        </p:nvSpPr>
        <p:spPr>
          <a:xfrm>
            <a:off x="-603250" y="5565775"/>
            <a:ext cx="2032635" cy="2032635"/>
          </a:xfrm>
          <a:prstGeom prst="ellipse">
            <a:avLst/>
          </a:prstGeom>
          <a:solidFill>
            <a:srgbClr val="2A497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Arial" panose="020B0604020202020204"/>
              <a:ea typeface="汉仪大宋简"/>
              <a:sym typeface="Arial" panose="020B0604020202020204"/>
            </a:endParaRPr>
          </a:p>
        </p:txBody>
      </p:sp>
      <p:sp>
        <p:nvSpPr>
          <p:cNvPr id="20" name="同心圆 19"/>
          <p:cNvSpPr/>
          <p:nvPr/>
        </p:nvSpPr>
        <p:spPr>
          <a:xfrm>
            <a:off x="10642600" y="-937895"/>
            <a:ext cx="2473960" cy="2473960"/>
          </a:xfrm>
          <a:prstGeom prst="donut">
            <a:avLst>
              <a:gd name="adj" fmla="val 15438"/>
            </a:avLst>
          </a:prstGeom>
          <a:solidFill>
            <a:srgbClr val="2A497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Arial" panose="020B0604020202020204"/>
              <a:ea typeface="汉仪大宋简"/>
              <a:sym typeface="Arial" panose="020B0604020202020204"/>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latin typeface="Arial" panose="020B0604020202020204"/>
                <a:ea typeface="汉仪大宋简"/>
                <a:sym typeface="Arial" panose="020B0604020202020204"/>
              </a:rPr>
              <a:t>面向对象实现</a:t>
            </a:r>
          </a:p>
        </p:txBody>
      </p:sp>
      <p:sp>
        <p:nvSpPr>
          <p:cNvPr id="47" name="文本框 46"/>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78" name="任意形状 9"/>
          <p:cNvSpPr/>
          <p:nvPr/>
        </p:nvSpPr>
        <p:spPr bwMode="auto">
          <a:xfrm>
            <a:off x="0" y="6457950"/>
            <a:ext cx="12214225"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sp>
        <p:nvSpPr>
          <p:cNvPr id="4" name="文本框 3"/>
          <p:cNvSpPr txBox="1"/>
          <p:nvPr/>
        </p:nvSpPr>
        <p:spPr>
          <a:xfrm>
            <a:off x="1049036" y="1720840"/>
            <a:ext cx="10116152" cy="3416320"/>
          </a:xfrm>
          <a:prstGeom prst="rect">
            <a:avLst/>
          </a:prstGeom>
          <a:noFill/>
        </p:spPr>
        <p:txBody>
          <a:bodyPr wrap="square" rtlCol="0">
            <a:spAutoFit/>
          </a:bodyPr>
          <a:lstStyle/>
          <a:p>
            <a:pPr indent="304800" algn="just"/>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由于系统暂未实现，故而先给出部分类的设计：</a:t>
            </a:r>
            <a:endParaRPr lang="en-US" altLang="zh-CN" sz="1800" kern="100" dirty="0">
              <a:effectLst/>
              <a:latin typeface="等线" panose="02010600030101010101" pitchFamily="2" charset="-122"/>
              <a:ea typeface="宋体" panose="02010600030101010101" pitchFamily="2" charset="-122"/>
              <a:cs typeface="Arial" panose="020B0604020202020204" pitchFamily="34" charset="0"/>
            </a:endParaRPr>
          </a:p>
          <a:p>
            <a:pPr indent="304800" algn="just"/>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6070" algn="just"/>
            <a:r>
              <a:rPr lang="en-US" altLang="zh-CN" sz="1800" b="1" kern="100" dirty="0">
                <a:effectLst/>
                <a:latin typeface="等线" panose="02010600030101010101" pitchFamily="2" charset="-122"/>
                <a:ea typeface="等线" panose="02010600030101010101" pitchFamily="2" charset="-122"/>
                <a:cs typeface="Arial" panose="020B0604020202020204" pitchFamily="34" charset="0"/>
              </a:rPr>
              <a:t>User</a:t>
            </a:r>
            <a:r>
              <a:rPr lang="en-US" altLang="zh-CN" sz="1800" kern="100" dirty="0">
                <a:effectLst/>
                <a:latin typeface="等线" panose="02010600030101010101" pitchFamily="2" charset="-122"/>
                <a:ea typeface="等线" panose="02010600030101010101" pitchFamily="2" charset="-122"/>
                <a:cs typeface="Arial" panose="020B0604020202020204" pitchFamily="34" charset="0"/>
              </a:rPr>
              <a:t>: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属性包括身份证件、手机号码、密码等，方法包括注册、登录、查询车辆信息、发起订单、充值等操作。</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6070" algn="just"/>
            <a:r>
              <a:rPr lang="en-US" altLang="zh-CN" sz="1800" b="1" kern="100" dirty="0">
                <a:effectLst/>
                <a:latin typeface="等线" panose="02010600030101010101" pitchFamily="2" charset="-122"/>
                <a:ea typeface="等线" panose="02010600030101010101" pitchFamily="2" charset="-122"/>
                <a:cs typeface="Arial" panose="020B0604020202020204" pitchFamily="34" charset="0"/>
              </a:rPr>
              <a:t>Vehicle</a:t>
            </a:r>
            <a:r>
              <a:rPr lang="en-US" altLang="zh-CN" sz="1800" kern="100" dirty="0">
                <a:effectLst/>
                <a:latin typeface="等线" panose="02010600030101010101" pitchFamily="2" charset="-122"/>
                <a:ea typeface="等线" panose="02010600030101010101" pitchFamily="2" charset="-122"/>
                <a:cs typeface="Arial" panose="020B0604020202020204" pitchFamily="34" charset="0"/>
              </a:rPr>
              <a:t>: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属性包括车辆状态，方法包括确认借车请求、确认还车请求。</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6070" algn="just"/>
            <a:r>
              <a:rPr lang="en-US" altLang="zh-CN" sz="1800" b="1" kern="100" dirty="0">
                <a:effectLst/>
                <a:latin typeface="等线" panose="02010600030101010101" pitchFamily="2" charset="-122"/>
                <a:ea typeface="等线" panose="02010600030101010101" pitchFamily="2" charset="-122"/>
                <a:cs typeface="Arial" panose="020B0604020202020204" pitchFamily="34" charset="0"/>
              </a:rPr>
              <a:t>Order</a:t>
            </a:r>
            <a:r>
              <a:rPr lang="en-US" altLang="zh-CN" sz="1800" kern="100" dirty="0">
                <a:effectLst/>
                <a:latin typeface="等线" panose="02010600030101010101" pitchFamily="2" charset="-122"/>
                <a:ea typeface="等线" panose="02010600030101010101" pitchFamily="2" charset="-122"/>
                <a:cs typeface="Arial" panose="020B0604020202020204" pitchFamily="34" charset="0"/>
              </a:rPr>
              <a:t>: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属性包括订单编号、订单状态，方法包括生成订单、更新订单状态、查询订单状态。</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6070" algn="just"/>
            <a:r>
              <a:rPr lang="en-US" altLang="zh-CN" sz="1800" b="1" kern="100" dirty="0">
                <a:effectLst/>
                <a:latin typeface="等线" panose="02010600030101010101" pitchFamily="2" charset="-122"/>
                <a:ea typeface="等线" panose="02010600030101010101" pitchFamily="2" charset="-122"/>
                <a:cs typeface="Arial" panose="020B0604020202020204" pitchFamily="34" charset="0"/>
              </a:rPr>
              <a:t>Administrator</a:t>
            </a:r>
            <a:r>
              <a:rPr lang="en-US" altLang="zh-CN" sz="1800" kern="100" dirty="0">
                <a:effectLst/>
                <a:latin typeface="等线" panose="02010600030101010101" pitchFamily="2" charset="-122"/>
                <a:ea typeface="等线" panose="02010600030101010101" pitchFamily="2" charset="-122"/>
                <a:cs typeface="Arial" panose="020B0604020202020204" pitchFamily="34" charset="0"/>
              </a:rPr>
              <a:t>: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属性包括管理员权限，方法包括查看车辆位置、分配维修任务。</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6070" algn="just"/>
            <a:r>
              <a:rPr lang="en-US" altLang="zh-CN" sz="1800" b="1" kern="100" dirty="0" err="1">
                <a:effectLst/>
                <a:latin typeface="等线" panose="02010600030101010101" pitchFamily="2" charset="-122"/>
                <a:ea typeface="等线" panose="02010600030101010101" pitchFamily="2" charset="-122"/>
                <a:cs typeface="Arial" panose="020B0604020202020204" pitchFamily="34" charset="0"/>
              </a:rPr>
              <a:t>MaintenancePersonnel</a:t>
            </a:r>
            <a:r>
              <a:rPr lang="en-US" altLang="zh-CN" sz="1800" kern="100" dirty="0">
                <a:effectLst/>
                <a:latin typeface="等线" panose="02010600030101010101" pitchFamily="2" charset="-122"/>
                <a:ea typeface="等线" panose="02010600030101010101" pitchFamily="2" charset="-122"/>
                <a:cs typeface="Arial" panose="020B0604020202020204" pitchFamily="34" charset="0"/>
              </a:rPr>
              <a:t>: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属性包括维修任务，方法包括接收维修任务、进行维修、更新维修历史记录。</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6070" algn="just"/>
            <a:r>
              <a:rPr lang="en-US" altLang="zh-CN" sz="1800" b="1" kern="100" dirty="0">
                <a:effectLst/>
                <a:latin typeface="等线" panose="02010600030101010101" pitchFamily="2" charset="-122"/>
                <a:ea typeface="等线" panose="02010600030101010101" pitchFamily="2" charset="-122"/>
                <a:cs typeface="Arial" panose="020B0604020202020204" pitchFamily="34" charset="0"/>
              </a:rPr>
              <a:t>Report</a:t>
            </a:r>
            <a:r>
              <a:rPr lang="en-US" altLang="zh-CN" sz="1800" kern="100" dirty="0">
                <a:effectLst/>
                <a:latin typeface="等线" panose="02010600030101010101" pitchFamily="2" charset="-122"/>
                <a:ea typeface="等线" panose="02010600030101010101" pitchFamily="2" charset="-122"/>
                <a:cs typeface="Arial" panose="020B0604020202020204" pitchFamily="34" charset="0"/>
              </a:rPr>
              <a:t>: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方法包括生成各类报表和统计数据，如用户活跃度、订单量、车辆使用率等。</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6070" algn="just"/>
            <a:r>
              <a:rPr lang="en-US" altLang="zh-CN" sz="1800" b="1" kern="100" dirty="0">
                <a:effectLst/>
                <a:latin typeface="等线" panose="02010600030101010101" pitchFamily="2" charset="-122"/>
                <a:ea typeface="等线" panose="02010600030101010101" pitchFamily="2" charset="-122"/>
                <a:cs typeface="Arial" panose="020B0604020202020204" pitchFamily="34" charset="0"/>
              </a:rPr>
              <a:t>System</a:t>
            </a:r>
            <a:r>
              <a:rPr lang="en-US" altLang="zh-CN" sz="1800" kern="100" dirty="0">
                <a:effectLst/>
                <a:latin typeface="等线" panose="02010600030101010101" pitchFamily="2" charset="-122"/>
                <a:ea typeface="等线" panose="02010600030101010101" pitchFamily="2" charset="-122"/>
                <a:cs typeface="Arial" panose="020B0604020202020204" pitchFamily="34" charset="0"/>
              </a:rPr>
              <a:t>: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包括系统自动生成报表和统计数据的方法。</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4800" algn="l"/>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3">
            <p14:nvContentPartPr>
              <p14:cNvPr id="5" name="墨迹 4">
                <a:extLst>
                  <a:ext uri="{FF2B5EF4-FFF2-40B4-BE49-F238E27FC236}">
                    <a16:creationId xmlns:a16="http://schemas.microsoft.com/office/drawing/2014/main" id="{2E2B35FB-EB76-A1E1-FD17-EEFBDD2E08A0}"/>
                  </a:ext>
                </a:extLst>
              </p14:cNvPr>
              <p14:cNvContentPartPr/>
              <p14:nvPr/>
            </p14:nvContentPartPr>
            <p14:xfrm>
              <a:off x="3455507" y="2748941"/>
              <a:ext cx="1800" cy="3960"/>
            </p14:xfrm>
          </p:contentPart>
        </mc:Choice>
        <mc:Fallback xmlns="">
          <p:pic>
            <p:nvPicPr>
              <p:cNvPr id="5" name="墨迹 4">
                <a:extLst>
                  <a:ext uri="{FF2B5EF4-FFF2-40B4-BE49-F238E27FC236}">
                    <a16:creationId xmlns:a16="http://schemas.microsoft.com/office/drawing/2014/main" id="{2E2B35FB-EB76-A1E1-FD17-EEFBDD2E08A0}"/>
                  </a:ext>
                </a:extLst>
              </p:cNvPr>
              <p:cNvPicPr/>
              <p:nvPr/>
            </p:nvPicPr>
            <p:blipFill>
              <a:blip r:embed="rId4"/>
              <a:stretch>
                <a:fillRect/>
              </a:stretch>
            </p:blipFill>
            <p:spPr>
              <a:xfrm>
                <a:off x="3392507" y="2685941"/>
                <a:ext cx="127440" cy="129600"/>
              </a:xfrm>
              <a:prstGeom prst="rect">
                <a:avLst/>
              </a:prstGeom>
            </p:spPr>
          </p:pic>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latin typeface="Arial" panose="020B0604020202020204"/>
                <a:ea typeface="汉仪大宋简"/>
                <a:sym typeface="Arial" panose="020B0604020202020204"/>
              </a:rPr>
              <a:t>面向对象测试</a:t>
            </a:r>
          </a:p>
        </p:txBody>
      </p:sp>
      <p:sp>
        <p:nvSpPr>
          <p:cNvPr id="47" name="文本框 46"/>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78" name="任意形状 9"/>
          <p:cNvSpPr/>
          <p:nvPr/>
        </p:nvSpPr>
        <p:spPr bwMode="auto">
          <a:xfrm>
            <a:off x="0" y="6457950"/>
            <a:ext cx="12214225"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sp>
        <p:nvSpPr>
          <p:cNvPr id="4" name="文本框 3"/>
          <p:cNvSpPr txBox="1"/>
          <p:nvPr/>
        </p:nvSpPr>
        <p:spPr>
          <a:xfrm>
            <a:off x="1049036" y="1709420"/>
            <a:ext cx="10116152" cy="1920526"/>
          </a:xfrm>
          <a:prstGeom prst="rect">
            <a:avLst/>
          </a:prstGeom>
          <a:noFill/>
        </p:spPr>
        <p:txBody>
          <a:bodyPr wrap="square" rtlCol="0">
            <a:spAutoFit/>
          </a:bodyPr>
          <a:lstStyle/>
          <a:p>
            <a:pPr indent="306070" algn="just">
              <a:lnSpc>
                <a:spcPct val="130000"/>
              </a:lnSpc>
            </a:pPr>
            <a:r>
              <a:rPr lang="en-US" altLang="zh-CN" sz="1800" b="1" kern="100" dirty="0">
                <a:effectLst/>
                <a:latin typeface="等线" panose="02010600030101010101" pitchFamily="2" charset="-122"/>
                <a:ea typeface="等线" panose="02010600030101010101" pitchFamily="2" charset="-122"/>
                <a:cs typeface="Arial" panose="020B0604020202020204" pitchFamily="34" charset="0"/>
              </a:rPr>
              <a:t>1. </a:t>
            </a:r>
            <a:r>
              <a:rPr lang="zh-CN" altLang="zh-CN" sz="1800" b="1" kern="100" dirty="0">
                <a:effectLst/>
                <a:latin typeface="等线" panose="02010600030101010101" pitchFamily="2" charset="-122"/>
                <a:ea typeface="宋体" panose="02010600030101010101" pitchFamily="2" charset="-122"/>
                <a:cs typeface="Arial" panose="020B0604020202020204" pitchFamily="34" charset="0"/>
              </a:rPr>
              <a:t>测试范围</a:t>
            </a:r>
            <a:endParaRPr lang="zh-CN" altLang="zh-CN" sz="1800" b="1" kern="100" dirty="0">
              <a:effectLst/>
              <a:latin typeface="等线" panose="02010600030101010101" pitchFamily="2" charset="-122"/>
              <a:ea typeface="等线" panose="02010600030101010101" pitchFamily="2" charset="-122"/>
              <a:cs typeface="Arial" panose="020B0604020202020204" pitchFamily="34" charset="0"/>
            </a:endParaRPr>
          </a:p>
          <a:p>
            <a:pPr indent="304800" algn="l"/>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本次对该软件的测试范围包括借车模块，用户登录注册模块。</a:t>
            </a:r>
            <a:endParaRPr lang="en-US" altLang="zh-CN" sz="1800" kern="100" dirty="0">
              <a:effectLst/>
              <a:latin typeface="等线" panose="02010600030101010101" pitchFamily="2" charset="-122"/>
              <a:ea typeface="宋体" panose="02010600030101010101" pitchFamily="2" charset="-122"/>
              <a:cs typeface="Arial" panose="020B0604020202020204" pitchFamily="34" charset="0"/>
            </a:endParaRPr>
          </a:p>
          <a:p>
            <a:pPr indent="304800" algn="l"/>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6070" algn="just">
              <a:lnSpc>
                <a:spcPct val="130000"/>
              </a:lnSpc>
            </a:pPr>
            <a:r>
              <a:rPr lang="en-US" altLang="zh-CN" sz="1800" b="1" kern="100" dirty="0">
                <a:effectLst/>
                <a:latin typeface="等线" panose="02010600030101010101" pitchFamily="2" charset="-122"/>
                <a:ea typeface="等线" panose="02010600030101010101" pitchFamily="2" charset="-122"/>
                <a:cs typeface="Arial" panose="020B0604020202020204" pitchFamily="34" charset="0"/>
              </a:rPr>
              <a:t>2. </a:t>
            </a:r>
            <a:r>
              <a:rPr lang="zh-CN" altLang="zh-CN" sz="1800" b="1" kern="100" dirty="0">
                <a:effectLst/>
                <a:latin typeface="等线" panose="02010600030101010101" pitchFamily="2" charset="-122"/>
                <a:ea typeface="宋体" panose="02010600030101010101" pitchFamily="2" charset="-122"/>
                <a:cs typeface="Arial" panose="020B0604020202020204" pitchFamily="34" charset="0"/>
              </a:rPr>
              <a:t>测试的种类</a:t>
            </a:r>
            <a:endParaRPr lang="zh-CN" altLang="zh-CN" sz="1800" b="1" kern="100" dirty="0">
              <a:effectLst/>
              <a:latin typeface="等线" panose="02010600030101010101" pitchFamily="2" charset="-122"/>
              <a:ea typeface="等线" panose="02010600030101010101" pitchFamily="2" charset="-122"/>
              <a:cs typeface="Arial" panose="020B0604020202020204" pitchFamily="34" charset="0"/>
            </a:endParaRPr>
          </a:p>
          <a:p>
            <a:pPr indent="304800" algn="l"/>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考虑到本系统较为简单，且目前暂未实现，故而本文采用的测试种类有单元测试，白盒测试。</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4800" algn="l"/>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41561654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latin typeface="Arial" panose="020B0604020202020204"/>
                <a:ea typeface="汉仪大宋简"/>
                <a:sym typeface="Arial" panose="020B0604020202020204"/>
              </a:rPr>
              <a:t>面向对象测试</a:t>
            </a:r>
          </a:p>
        </p:txBody>
      </p:sp>
      <p:sp>
        <p:nvSpPr>
          <p:cNvPr id="47" name="文本框 46"/>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78" name="任意形状 9"/>
          <p:cNvSpPr/>
          <p:nvPr/>
        </p:nvSpPr>
        <p:spPr bwMode="auto">
          <a:xfrm>
            <a:off x="0" y="6457950"/>
            <a:ext cx="12214225"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pic>
        <p:nvPicPr>
          <p:cNvPr id="8" name="图片 7" descr="图示&#10;&#10;描述已自动生成">
            <a:extLst>
              <a:ext uri="{FF2B5EF4-FFF2-40B4-BE49-F238E27FC236}">
                <a16:creationId xmlns:a16="http://schemas.microsoft.com/office/drawing/2014/main" id="{875F3D67-9435-23C0-DFD6-D104023771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3817" y="1676582"/>
            <a:ext cx="5171155" cy="4169048"/>
          </a:xfrm>
          <a:prstGeom prst="rect">
            <a:avLst/>
          </a:prstGeom>
        </p:spPr>
      </p:pic>
      <p:pic>
        <p:nvPicPr>
          <p:cNvPr id="10" name="图片 9" descr="图示&#10;&#10;描述已自动生成">
            <a:extLst>
              <a:ext uri="{FF2B5EF4-FFF2-40B4-BE49-F238E27FC236}">
                <a16:creationId xmlns:a16="http://schemas.microsoft.com/office/drawing/2014/main" id="{4D61D9DA-8511-6491-CD1E-27544E0813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 y="1676581"/>
            <a:ext cx="6638192" cy="4238444"/>
          </a:xfrm>
          <a:prstGeom prst="rect">
            <a:avLst/>
          </a:prstGeom>
        </p:spPr>
      </p:pic>
      <p:sp>
        <p:nvSpPr>
          <p:cNvPr id="11" name="文本框 10">
            <a:extLst>
              <a:ext uri="{FF2B5EF4-FFF2-40B4-BE49-F238E27FC236}">
                <a16:creationId xmlns:a16="http://schemas.microsoft.com/office/drawing/2014/main" id="{AD42E68F-197A-4090-DD67-90632219089A}"/>
              </a:ext>
            </a:extLst>
          </p:cNvPr>
          <p:cNvSpPr txBox="1"/>
          <p:nvPr/>
        </p:nvSpPr>
        <p:spPr>
          <a:xfrm>
            <a:off x="9131530" y="5513427"/>
            <a:ext cx="6106884" cy="369332"/>
          </a:xfrm>
          <a:prstGeom prst="rect">
            <a:avLst/>
          </a:prstGeom>
          <a:noFill/>
        </p:spPr>
        <p:txBody>
          <a:bodyPr wrap="square">
            <a:spAutoFit/>
          </a:bodyPr>
          <a:lstStyle/>
          <a:p>
            <a:r>
              <a:rPr lang="zh-CN" altLang="en-US" dirty="0"/>
              <a:t>注册登录模块测试样例图</a:t>
            </a:r>
          </a:p>
        </p:txBody>
      </p:sp>
      <p:sp>
        <p:nvSpPr>
          <p:cNvPr id="12" name="文本框 11">
            <a:extLst>
              <a:ext uri="{FF2B5EF4-FFF2-40B4-BE49-F238E27FC236}">
                <a16:creationId xmlns:a16="http://schemas.microsoft.com/office/drawing/2014/main" id="{E544CC55-5ECB-586E-B925-B2BEAC60FC5D}"/>
              </a:ext>
            </a:extLst>
          </p:cNvPr>
          <p:cNvSpPr txBox="1"/>
          <p:nvPr/>
        </p:nvSpPr>
        <p:spPr>
          <a:xfrm>
            <a:off x="3060471" y="5579227"/>
            <a:ext cx="6106884" cy="369332"/>
          </a:xfrm>
          <a:prstGeom prst="rect">
            <a:avLst/>
          </a:prstGeom>
          <a:noFill/>
        </p:spPr>
        <p:txBody>
          <a:bodyPr wrap="square">
            <a:spAutoFit/>
          </a:bodyPr>
          <a:lstStyle/>
          <a:p>
            <a:r>
              <a:rPr lang="zh-CN" altLang="en-US" dirty="0"/>
              <a:t>注册登录模块流程图</a:t>
            </a:r>
          </a:p>
        </p:txBody>
      </p:sp>
    </p:spTree>
    <p:extLst>
      <p:ext uri="{BB962C8B-B14F-4D97-AF65-F5344CB8AC3E}">
        <p14:creationId xmlns:p14="http://schemas.microsoft.com/office/powerpoint/2010/main" val="26502491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latin typeface="Arial" panose="020B0604020202020204"/>
                <a:ea typeface="汉仪大宋简"/>
                <a:sym typeface="Arial" panose="020B0604020202020204"/>
              </a:rPr>
              <a:t>面向对象测试</a:t>
            </a:r>
          </a:p>
        </p:txBody>
      </p:sp>
      <p:sp>
        <p:nvSpPr>
          <p:cNvPr id="47" name="文本框 46"/>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78" name="任意形状 9"/>
          <p:cNvSpPr/>
          <p:nvPr/>
        </p:nvSpPr>
        <p:spPr bwMode="auto">
          <a:xfrm>
            <a:off x="0" y="6457950"/>
            <a:ext cx="12214225"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pic>
        <p:nvPicPr>
          <p:cNvPr id="2" name="图片 1" descr="图示&#10;&#10;描述已自动生成">
            <a:extLst>
              <a:ext uri="{FF2B5EF4-FFF2-40B4-BE49-F238E27FC236}">
                <a16:creationId xmlns:a16="http://schemas.microsoft.com/office/drawing/2014/main" id="{4FB1FDD9-93FE-055F-1FF1-E78F88FA8D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93888" y="1102760"/>
            <a:ext cx="3282845" cy="5393689"/>
          </a:xfrm>
          <a:prstGeom prst="rect">
            <a:avLst/>
          </a:prstGeom>
          <a:noFill/>
          <a:ln>
            <a:noFill/>
          </a:ln>
        </p:spPr>
      </p:pic>
      <p:pic>
        <p:nvPicPr>
          <p:cNvPr id="5" name="图片 4" descr="图示&#10;&#10;描述已自动生成">
            <a:extLst>
              <a:ext uri="{FF2B5EF4-FFF2-40B4-BE49-F238E27FC236}">
                <a16:creationId xmlns:a16="http://schemas.microsoft.com/office/drawing/2014/main" id="{ED128534-0172-DEEC-EC42-EFB49D5EDA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33499" y="1183907"/>
            <a:ext cx="6435076" cy="5235543"/>
          </a:xfrm>
          <a:prstGeom prst="rect">
            <a:avLst/>
          </a:prstGeom>
          <a:noFill/>
          <a:ln>
            <a:noFill/>
          </a:ln>
        </p:spPr>
      </p:pic>
      <p:sp>
        <p:nvSpPr>
          <p:cNvPr id="4" name="文本框 3">
            <a:extLst>
              <a:ext uri="{FF2B5EF4-FFF2-40B4-BE49-F238E27FC236}">
                <a16:creationId xmlns:a16="http://schemas.microsoft.com/office/drawing/2014/main" id="{35F0B5BA-F13D-54BC-E229-AB69D260F8F6}"/>
              </a:ext>
            </a:extLst>
          </p:cNvPr>
          <p:cNvSpPr txBox="1"/>
          <p:nvPr/>
        </p:nvSpPr>
        <p:spPr>
          <a:xfrm>
            <a:off x="2333640" y="6234784"/>
            <a:ext cx="6106884" cy="369332"/>
          </a:xfrm>
          <a:prstGeom prst="rect">
            <a:avLst/>
          </a:prstGeom>
          <a:noFill/>
        </p:spPr>
        <p:txBody>
          <a:bodyPr wrap="square">
            <a:spAutoFit/>
          </a:bodyPr>
          <a:lstStyle/>
          <a:p>
            <a:r>
              <a:rPr lang="zh-CN" altLang="en-US" dirty="0"/>
              <a:t>扫码借车模块流程图</a:t>
            </a:r>
          </a:p>
        </p:txBody>
      </p:sp>
      <p:sp>
        <p:nvSpPr>
          <p:cNvPr id="6" name="文本框 5">
            <a:extLst>
              <a:ext uri="{FF2B5EF4-FFF2-40B4-BE49-F238E27FC236}">
                <a16:creationId xmlns:a16="http://schemas.microsoft.com/office/drawing/2014/main" id="{A1987DA2-5CDB-2C9B-E03A-26092F33FBFE}"/>
              </a:ext>
            </a:extLst>
          </p:cNvPr>
          <p:cNvSpPr txBox="1"/>
          <p:nvPr/>
        </p:nvSpPr>
        <p:spPr>
          <a:xfrm>
            <a:off x="6403613" y="6233319"/>
            <a:ext cx="6106884" cy="369332"/>
          </a:xfrm>
          <a:prstGeom prst="rect">
            <a:avLst/>
          </a:prstGeom>
          <a:noFill/>
        </p:spPr>
        <p:txBody>
          <a:bodyPr wrap="square">
            <a:spAutoFit/>
          </a:bodyPr>
          <a:lstStyle/>
          <a:p>
            <a:r>
              <a:rPr lang="zh-CN" altLang="en-US" dirty="0"/>
              <a:t>扫码借车模块测试样例图</a:t>
            </a:r>
          </a:p>
        </p:txBody>
      </p:sp>
    </p:spTree>
    <p:extLst>
      <p:ext uri="{BB962C8B-B14F-4D97-AF65-F5344CB8AC3E}">
        <p14:creationId xmlns:p14="http://schemas.microsoft.com/office/powerpoint/2010/main" val="25037479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latin typeface="Arial" panose="020B0604020202020204"/>
                <a:ea typeface="汉仪大宋简"/>
                <a:sym typeface="Arial" panose="020B0604020202020204"/>
              </a:rPr>
              <a:t>测试过程</a:t>
            </a:r>
          </a:p>
        </p:txBody>
      </p:sp>
      <p:sp>
        <p:nvSpPr>
          <p:cNvPr id="47" name="文本框 46"/>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78" name="任意形状 9"/>
          <p:cNvSpPr/>
          <p:nvPr/>
        </p:nvSpPr>
        <p:spPr bwMode="auto">
          <a:xfrm>
            <a:off x="0" y="6457950"/>
            <a:ext cx="12214225"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sp>
        <p:nvSpPr>
          <p:cNvPr id="4" name="文本框 3"/>
          <p:cNvSpPr txBox="1"/>
          <p:nvPr/>
        </p:nvSpPr>
        <p:spPr>
          <a:xfrm>
            <a:off x="1037289" y="1486535"/>
            <a:ext cx="10116152" cy="2308324"/>
          </a:xfrm>
          <a:prstGeom prst="rect">
            <a:avLst/>
          </a:prstGeom>
          <a:noFill/>
        </p:spPr>
        <p:txBody>
          <a:bodyPr wrap="square" rtlCol="0">
            <a:spAutoFit/>
          </a:bodyPr>
          <a:lstStyle/>
          <a:p>
            <a:pPr indent="304800" algn="l"/>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白盒测试，单元测试（基本路径测试，用户注册登录模块）</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4800" algn="l"/>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路径一</a:t>
            </a:r>
            <a:r>
              <a:rPr lang="en-US" altLang="zh-CN" sz="1800" kern="100" dirty="0">
                <a:effectLst/>
                <a:latin typeface="等线" panose="02010600030101010101" pitchFamily="2" charset="-122"/>
                <a:ea typeface="宋体" panose="02010600030101010101" pitchFamily="2" charset="-122"/>
                <a:cs typeface="Arial" panose="020B0604020202020204" pitchFamily="34" charset="0"/>
              </a:rPr>
              <a:t>:1-2-10-12</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4800" algn="l"/>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路径二</a:t>
            </a:r>
            <a:r>
              <a:rPr lang="en-US" altLang="zh-CN" sz="1800" kern="100" dirty="0">
                <a:effectLst/>
                <a:latin typeface="等线" panose="02010600030101010101" pitchFamily="2" charset="-122"/>
                <a:ea typeface="宋体" panose="02010600030101010101" pitchFamily="2" charset="-122"/>
                <a:cs typeface="Arial" panose="020B0604020202020204" pitchFamily="34" charset="0"/>
              </a:rPr>
              <a:t>:1-2-3-4-2...</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4800" algn="l"/>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路径三</a:t>
            </a:r>
            <a:r>
              <a:rPr lang="en-US" altLang="zh-CN" sz="1800" kern="100" dirty="0">
                <a:effectLst/>
                <a:latin typeface="等线" panose="02010600030101010101" pitchFamily="2" charset="-122"/>
                <a:ea typeface="宋体" panose="02010600030101010101" pitchFamily="2" charset="-122"/>
                <a:cs typeface="Arial" panose="020B0604020202020204" pitchFamily="34" charset="0"/>
              </a:rPr>
              <a:t>:1-2-5-6-2...</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4800" algn="l"/>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路径四</a:t>
            </a:r>
            <a:r>
              <a:rPr lang="en-US" altLang="zh-CN" sz="1800" kern="100" dirty="0">
                <a:effectLst/>
                <a:latin typeface="等线" panose="02010600030101010101" pitchFamily="2" charset="-122"/>
                <a:ea typeface="宋体" panose="02010600030101010101" pitchFamily="2" charset="-122"/>
                <a:cs typeface="Arial" panose="020B0604020202020204" pitchFamily="34" charset="0"/>
              </a:rPr>
              <a:t>:1-2-5-6-7-8-9-2...</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4800" algn="l"/>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这一小结采用动态分析的白盒测试使用路径测试对用户注册登录模块进行测试。</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r>
              <a:rPr lang="zh-CN" altLang="zh-CN" sz="1800" kern="100" dirty="0">
                <a:effectLst/>
                <a:ea typeface="宋体" panose="02010600030101010101" pitchFamily="2" charset="-122"/>
                <a:cs typeface="Arial" panose="020B0604020202020204" pitchFamily="34" charset="0"/>
              </a:rPr>
              <a:t>根据系统实现，当数据</a:t>
            </a:r>
            <a:r>
              <a:rPr lang="en-US" altLang="zh-CN" sz="1800" kern="100" dirty="0">
                <a:effectLst/>
                <a:ea typeface="宋体" panose="02010600030101010101" pitchFamily="2" charset="-122"/>
                <a:cs typeface="Arial" panose="020B0604020202020204" pitchFamily="34" charset="0"/>
              </a:rPr>
              <a:t>1</a:t>
            </a:r>
            <a:r>
              <a:rPr lang="zh-CN" altLang="zh-CN" sz="1800" kern="100" dirty="0">
                <a:effectLst/>
                <a:ea typeface="宋体" panose="02010600030101010101" pitchFamily="2" charset="-122"/>
                <a:cs typeface="Arial" panose="020B0604020202020204" pitchFamily="34" charset="0"/>
              </a:rPr>
              <a:t>被正确录入后将会显示在用户信息栏中，此时可以进行用户登录，登入成功将会显示登录界面。</a:t>
            </a:r>
            <a:endParaRPr lang="zh-CN" altLang="en-US" sz="20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4944606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latin typeface="Arial" panose="020B0604020202020204"/>
                <a:ea typeface="汉仪大宋简"/>
                <a:sym typeface="Arial" panose="020B0604020202020204"/>
              </a:rPr>
              <a:t>软件测试总结</a:t>
            </a:r>
          </a:p>
        </p:txBody>
      </p:sp>
      <p:sp>
        <p:nvSpPr>
          <p:cNvPr id="47" name="文本框 46"/>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78" name="任意形状 9"/>
          <p:cNvSpPr/>
          <p:nvPr/>
        </p:nvSpPr>
        <p:spPr bwMode="auto">
          <a:xfrm>
            <a:off x="0" y="6457950"/>
            <a:ext cx="12214225"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sp>
        <p:nvSpPr>
          <p:cNvPr id="4" name="文本框 3"/>
          <p:cNvSpPr txBox="1"/>
          <p:nvPr/>
        </p:nvSpPr>
        <p:spPr>
          <a:xfrm>
            <a:off x="669924" y="1577340"/>
            <a:ext cx="10607675" cy="2554545"/>
          </a:xfrm>
          <a:prstGeom prst="rect">
            <a:avLst/>
          </a:prstGeom>
          <a:noFill/>
        </p:spPr>
        <p:txBody>
          <a:bodyPr wrap="square" rtlCol="0">
            <a:spAutoFit/>
          </a:bodyPr>
          <a:lstStyle/>
          <a:p>
            <a:pPr marL="457200" lvl="1" indent="457200"/>
            <a:r>
              <a:rPr lang="zh-CN" altLang="en-US" sz="2000" dirty="0">
                <a:latin typeface="宋体" panose="02010600030101010101" pitchFamily="2" charset="-122"/>
                <a:ea typeface="宋体" panose="02010600030101010101" pitchFamily="2" charset="-122"/>
              </a:rPr>
              <a:t>测试总结的是问题，是风险，是经验，是如何改进，是分析测试过程中的问题，并针对项目进行分析从而找出解决方案。也可以说用于分析并总结这些缺陷，将总结出来的经验用于指导下一次的测试用例设计。在每个版本测试完毕后，要进行测试总结，做一些比例的总结、缺陷严重级别及比例的总结，单车工作效率的总结，还有最重要的是风险的平复，对下一测试版本的建议等。       </a:t>
            </a:r>
            <a:r>
              <a:rPr lang="en-US" altLang="zh-CN" sz="2000" dirty="0">
                <a:latin typeface="宋体" panose="02010600030101010101" pitchFamily="2" charset="-122"/>
                <a:ea typeface="宋体" panose="02010600030101010101" pitchFamily="2" charset="-122"/>
              </a:rPr>
              <a:t>	</a:t>
            </a:r>
          </a:p>
          <a:p>
            <a:pPr marL="457200" lvl="1" indent="457200"/>
            <a:r>
              <a:rPr lang="zh-CN" altLang="en-US" sz="2000" dirty="0">
                <a:latin typeface="宋体" panose="02010600030101010101" pitchFamily="2" charset="-122"/>
                <a:ea typeface="宋体" panose="02010600030101010101" pitchFamily="2" charset="-122"/>
              </a:rPr>
              <a:t>本系统在软件编写代码时已经经过了多次实验，导致在软件测试时几乎找不出什么错误。在本章的软件测试中已经对几个主要的模块进行了测试，没有找出什么错误，表明在现阶段中的软件应用没有太大的问题需要去修改。</a:t>
            </a:r>
          </a:p>
        </p:txBody>
      </p:sp>
    </p:spTree>
    <p:extLst>
      <p:ext uri="{BB962C8B-B14F-4D97-AF65-F5344CB8AC3E}">
        <p14:creationId xmlns:p14="http://schemas.microsoft.com/office/powerpoint/2010/main" val="14159405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latin typeface="Arial" panose="020B0604020202020204"/>
                <a:ea typeface="汉仪大宋简"/>
                <a:sym typeface="Arial" panose="020B0604020202020204"/>
              </a:rPr>
              <a:t>软件维护</a:t>
            </a:r>
          </a:p>
        </p:txBody>
      </p:sp>
      <p:sp>
        <p:nvSpPr>
          <p:cNvPr id="47" name="文本框 46"/>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78" name="任意形状 9"/>
          <p:cNvSpPr/>
          <p:nvPr/>
        </p:nvSpPr>
        <p:spPr bwMode="auto">
          <a:xfrm>
            <a:off x="0" y="6457950"/>
            <a:ext cx="12214225"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sp>
        <p:nvSpPr>
          <p:cNvPr id="2" name="文本框 1"/>
          <p:cNvSpPr txBox="1"/>
          <p:nvPr/>
        </p:nvSpPr>
        <p:spPr>
          <a:xfrm>
            <a:off x="946618" y="1577340"/>
            <a:ext cx="10154920" cy="2862322"/>
          </a:xfrm>
          <a:prstGeom prst="rect">
            <a:avLst/>
          </a:prstGeom>
          <a:noFill/>
        </p:spPr>
        <p:txBody>
          <a:bodyPr wrap="square" rtlCol="0">
            <a:spAutoFit/>
          </a:bodyPr>
          <a:lstStyle/>
          <a:p>
            <a:pPr indent="457200"/>
            <a:r>
              <a:rPr lang="zh-CN" altLang="en-US" sz="2000" dirty="0">
                <a:latin typeface="宋体" panose="02010600030101010101" pitchFamily="2" charset="-122"/>
                <a:ea typeface="宋体" panose="02010600030101010101" pitchFamily="2" charset="-122"/>
              </a:rPr>
              <a:t>软件维护活动类型总起来大概有四种：纠错性维护（校正性维护）、适应性维护、完善性维护或增强、预防性维护或再工程。除此四类维护活动外，还有一些其它类型的维护活动，如：支援性维护（如用户的培训等）。</a:t>
            </a:r>
          </a:p>
          <a:p>
            <a:r>
              <a:rPr lang="zh-CN" altLang="en-US" sz="2000" dirty="0">
                <a:latin typeface="宋体" panose="02010600030101010101" pitchFamily="2" charset="-122"/>
                <a:ea typeface="宋体" panose="02010600030101010101" pitchFamily="2" charset="-122"/>
              </a:rPr>
              <a:t>软件维护的成本一般远超软件前期开发的成本，考虑到本系统的大小，后期软件的维护主要在以下方面</a:t>
            </a:r>
          </a:p>
          <a:p>
            <a:pPr indent="457200"/>
            <a:r>
              <a:rPr lang="zh-CN" altLang="en-US" sz="2000" dirty="0">
                <a:latin typeface="宋体" panose="02010600030101010101" pitchFamily="2" charset="-122"/>
                <a:ea typeface="宋体" panose="02010600030101010101" pitchFamily="2" charset="-122"/>
              </a:rPr>
              <a:t>1、维护开发文档，使其他人能够根据文档理解项目代码，在修改代码后及时修改文档</a:t>
            </a:r>
          </a:p>
          <a:p>
            <a:pPr indent="457200"/>
            <a:r>
              <a:rPr lang="zh-CN" altLang="en-US" sz="2000" dirty="0">
                <a:latin typeface="宋体" panose="02010600030101010101" pitchFamily="2" charset="-122"/>
                <a:ea typeface="宋体" panose="02010600030101010101" pitchFamily="2" charset="-122"/>
              </a:rPr>
              <a:t>2、进行回归测试，修复潜在的BUG</a:t>
            </a:r>
          </a:p>
          <a:p>
            <a:pPr indent="457200"/>
            <a:r>
              <a:rPr lang="zh-CN" altLang="en-US" sz="2000" dirty="0">
                <a:latin typeface="宋体" panose="02010600030101010101" pitchFamily="2" charset="-122"/>
                <a:ea typeface="宋体" panose="02010600030101010101" pitchFamily="2" charset="-122"/>
              </a:rPr>
              <a:t>3、留出为未来扩展项目的空间，保证未来软件的可扩展性</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3" cstate="email">
            <a:alphaModFix amt="65000"/>
            <a:lum bright="12000" contrast="6000"/>
            <a:extLst>
              <a:ext uri="{BEBA8EAE-BF5A-486C-A8C5-ECC9F3942E4B}">
                <a14:imgProps xmlns:a14="http://schemas.microsoft.com/office/drawing/2010/main">
                  <a14:imgLayer r:embed="rId4">
                    <a14:imgEffect>
                      <a14:artisticFilmGrain trans="28000" grainSize="51"/>
                    </a14:imgEffect>
                  </a14:imgLayer>
                </a14:imgProps>
              </a:ext>
            </a:extLst>
          </a:blip>
          <a:stretch>
            <a:fillRect/>
          </a:stretch>
        </p:blipFill>
        <p:spPr>
          <a:xfrm>
            <a:off x="0" y="0"/>
            <a:ext cx="12192000" cy="6845807"/>
          </a:xfrm>
          <a:prstGeom prst="rect">
            <a:avLst/>
          </a:prstGeom>
        </p:spPr>
      </p:pic>
      <p:sp>
        <p:nvSpPr>
          <p:cNvPr id="12" name="矩形 11"/>
          <p:cNvSpPr/>
          <p:nvPr/>
        </p:nvSpPr>
        <p:spPr>
          <a:xfrm>
            <a:off x="-7620" y="635"/>
            <a:ext cx="12192000" cy="6858000"/>
          </a:xfrm>
          <a:prstGeom prst="rect">
            <a:avLst/>
          </a:prstGeom>
          <a:solidFill>
            <a:srgbClr val="373DA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汉仪大宋简"/>
              <a:sym typeface="Arial" panose="020B0604020202020204"/>
            </a:endParaRPr>
          </a:p>
        </p:txBody>
      </p:sp>
      <p:sp>
        <p:nvSpPr>
          <p:cNvPr id="8" name="矩形 7"/>
          <p:cNvSpPr/>
          <p:nvPr/>
        </p:nvSpPr>
        <p:spPr>
          <a:xfrm>
            <a:off x="432435" y="616585"/>
            <a:ext cx="11311890" cy="5610225"/>
          </a:xfrm>
          <a:prstGeom prst="rect">
            <a:avLst/>
          </a:prstGeom>
          <a:solidFill>
            <a:srgbClr val="191D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汉仪大宋简"/>
              <a:sym typeface="Arial" panose="020B0604020202020204"/>
            </a:endParaRPr>
          </a:p>
        </p:txBody>
      </p:sp>
      <p:sp>
        <p:nvSpPr>
          <p:cNvPr id="40" name="任意多边形: 形状 8"/>
          <p:cNvSpPr/>
          <p:nvPr/>
        </p:nvSpPr>
        <p:spPr bwMode="auto">
          <a:xfrm>
            <a:off x="3851275" y="-164465"/>
            <a:ext cx="5555615" cy="7187565"/>
          </a:xfrm>
          <a:custGeom>
            <a:avLst/>
            <a:gdLst>
              <a:gd name="connsiteX0" fmla="*/ 2190750 w 3340100"/>
              <a:gd name="connsiteY0" fmla="*/ 4319550 h 4321138"/>
              <a:gd name="connsiteX1" fmla="*/ 2192338 w 3340100"/>
              <a:gd name="connsiteY1" fmla="*/ 4319550 h 4321138"/>
              <a:gd name="connsiteX2" fmla="*/ 2192338 w 3340100"/>
              <a:gd name="connsiteY2" fmla="*/ 4321138 h 4321138"/>
              <a:gd name="connsiteX3" fmla="*/ 2190750 w 3340100"/>
              <a:gd name="connsiteY3" fmla="*/ 4321138 h 4321138"/>
              <a:gd name="connsiteX4" fmla="*/ 1946276 w 3340100"/>
              <a:gd name="connsiteY4" fmla="*/ 4252875 h 4321138"/>
              <a:gd name="connsiteX5" fmla="*/ 1951038 w 3340100"/>
              <a:gd name="connsiteY5" fmla="*/ 4254463 h 4321138"/>
              <a:gd name="connsiteX6" fmla="*/ 1949451 w 3340100"/>
              <a:gd name="connsiteY6" fmla="*/ 4259225 h 4321138"/>
              <a:gd name="connsiteX7" fmla="*/ 1944688 w 3340100"/>
              <a:gd name="connsiteY7" fmla="*/ 4257638 h 4321138"/>
              <a:gd name="connsiteX8" fmla="*/ 2327275 w 3340100"/>
              <a:gd name="connsiteY8" fmla="*/ 4235413 h 4321138"/>
              <a:gd name="connsiteX9" fmla="*/ 2333625 w 3340100"/>
              <a:gd name="connsiteY9" fmla="*/ 4237001 h 4321138"/>
              <a:gd name="connsiteX10" fmla="*/ 2333625 w 3340100"/>
              <a:gd name="connsiteY10" fmla="*/ 4241763 h 4321138"/>
              <a:gd name="connsiteX11" fmla="*/ 2327275 w 3340100"/>
              <a:gd name="connsiteY11" fmla="*/ 4240176 h 4321138"/>
              <a:gd name="connsiteX12" fmla="*/ 1574800 w 3340100"/>
              <a:gd name="connsiteY12" fmla="*/ 4222713 h 4321138"/>
              <a:gd name="connsiteX13" fmla="*/ 1576388 w 3340100"/>
              <a:gd name="connsiteY13" fmla="*/ 4222713 h 4321138"/>
              <a:gd name="connsiteX14" fmla="*/ 1576388 w 3340100"/>
              <a:gd name="connsiteY14" fmla="*/ 4224301 h 4321138"/>
              <a:gd name="connsiteX15" fmla="*/ 2088158 w 3340100"/>
              <a:gd name="connsiteY15" fmla="*/ 4172278 h 4321138"/>
              <a:gd name="connsiteX16" fmla="*/ 2094707 w 3340100"/>
              <a:gd name="connsiteY16" fmla="*/ 4175227 h 4321138"/>
              <a:gd name="connsiteX17" fmla="*/ 2092921 w 3340100"/>
              <a:gd name="connsiteY17" fmla="*/ 4185337 h 4321138"/>
              <a:gd name="connsiteX18" fmla="*/ 2083395 w 3340100"/>
              <a:gd name="connsiteY18" fmla="*/ 4177372 h 4321138"/>
              <a:gd name="connsiteX19" fmla="*/ 2088158 w 3340100"/>
              <a:gd name="connsiteY19" fmla="*/ 4172278 h 4321138"/>
              <a:gd name="connsiteX20" fmla="*/ 2728913 w 3340100"/>
              <a:gd name="connsiteY20" fmla="*/ 4152863 h 4321138"/>
              <a:gd name="connsiteX21" fmla="*/ 2733676 w 3340100"/>
              <a:gd name="connsiteY21" fmla="*/ 4152863 h 4321138"/>
              <a:gd name="connsiteX22" fmla="*/ 2735263 w 3340100"/>
              <a:gd name="connsiteY22" fmla="*/ 4154451 h 4321138"/>
              <a:gd name="connsiteX23" fmla="*/ 2728913 w 3340100"/>
              <a:gd name="connsiteY23" fmla="*/ 4156038 h 4321138"/>
              <a:gd name="connsiteX24" fmla="*/ 2455219 w 3340100"/>
              <a:gd name="connsiteY24" fmla="*/ 4150184 h 4321138"/>
              <a:gd name="connsiteX25" fmla="*/ 2462782 w 3340100"/>
              <a:gd name="connsiteY25" fmla="*/ 4151672 h 4321138"/>
              <a:gd name="connsiteX26" fmla="*/ 2463680 w 3340100"/>
              <a:gd name="connsiteY26" fmla="*/ 4159412 h 4321138"/>
              <a:gd name="connsiteX27" fmla="*/ 2451699 w 3340100"/>
              <a:gd name="connsiteY27" fmla="*/ 4154947 h 4321138"/>
              <a:gd name="connsiteX28" fmla="*/ 2455219 w 3340100"/>
              <a:gd name="connsiteY28" fmla="*/ 4150184 h 4321138"/>
              <a:gd name="connsiteX29" fmla="*/ 1725613 w 3340100"/>
              <a:gd name="connsiteY29" fmla="*/ 4149688 h 4321138"/>
              <a:gd name="connsiteX30" fmla="*/ 1730376 w 3340100"/>
              <a:gd name="connsiteY30" fmla="*/ 4151276 h 4321138"/>
              <a:gd name="connsiteX31" fmla="*/ 1728789 w 3340100"/>
              <a:gd name="connsiteY31" fmla="*/ 4157626 h 4321138"/>
              <a:gd name="connsiteX32" fmla="*/ 1722438 w 3340100"/>
              <a:gd name="connsiteY32" fmla="*/ 4156039 h 4321138"/>
              <a:gd name="connsiteX33" fmla="*/ 2222495 w 3340100"/>
              <a:gd name="connsiteY33" fmla="*/ 4089892 h 4321138"/>
              <a:gd name="connsiteX34" fmla="*/ 2231505 w 3340100"/>
              <a:gd name="connsiteY34" fmla="*/ 4094674 h 4321138"/>
              <a:gd name="connsiteX35" fmla="*/ 2229965 w 3340100"/>
              <a:gd name="connsiteY35" fmla="*/ 4109099 h 4321138"/>
              <a:gd name="connsiteX36" fmla="*/ 2215795 w 3340100"/>
              <a:gd name="connsiteY36" fmla="*/ 4096869 h 4321138"/>
              <a:gd name="connsiteX37" fmla="*/ 2222495 w 3340100"/>
              <a:gd name="connsiteY37" fmla="*/ 4089892 h 4321138"/>
              <a:gd name="connsiteX38" fmla="*/ 1871744 w 3340100"/>
              <a:gd name="connsiteY38" fmla="*/ 4072023 h 4321138"/>
              <a:gd name="connsiteX39" fmla="*/ 1878928 w 3340100"/>
              <a:gd name="connsiteY39" fmla="*/ 4076867 h 4321138"/>
              <a:gd name="connsiteX40" fmla="*/ 1875699 w 3340100"/>
              <a:gd name="connsiteY40" fmla="*/ 4089119 h 4321138"/>
              <a:gd name="connsiteX41" fmla="*/ 1865044 w 3340100"/>
              <a:gd name="connsiteY41" fmla="*/ 4076582 h 4321138"/>
              <a:gd name="connsiteX42" fmla="*/ 1871744 w 3340100"/>
              <a:gd name="connsiteY42" fmla="*/ 4072023 h 4321138"/>
              <a:gd name="connsiteX43" fmla="*/ 2572148 w 3340100"/>
              <a:gd name="connsiteY43" fmla="*/ 4065303 h 4321138"/>
              <a:gd name="connsiteX44" fmla="*/ 2581556 w 3340100"/>
              <a:gd name="connsiteY44" fmla="*/ 4067060 h 4321138"/>
              <a:gd name="connsiteX45" fmla="*/ 2583074 w 3340100"/>
              <a:gd name="connsiteY45" fmla="*/ 4077678 h 4321138"/>
              <a:gd name="connsiteX46" fmla="*/ 2568202 w 3340100"/>
              <a:gd name="connsiteY46" fmla="*/ 4071744 h 4321138"/>
              <a:gd name="connsiteX47" fmla="*/ 2572148 w 3340100"/>
              <a:gd name="connsiteY47" fmla="*/ 4065303 h 4321138"/>
              <a:gd name="connsiteX48" fmla="*/ 2840038 w 3340100"/>
              <a:gd name="connsiteY48" fmla="*/ 4063963 h 4321138"/>
              <a:gd name="connsiteX49" fmla="*/ 2847976 w 3340100"/>
              <a:gd name="connsiteY49" fmla="*/ 4063963 h 4321138"/>
              <a:gd name="connsiteX50" fmla="*/ 2849563 w 3340100"/>
              <a:gd name="connsiteY50" fmla="*/ 4067139 h 4321138"/>
              <a:gd name="connsiteX51" fmla="*/ 2841626 w 3340100"/>
              <a:gd name="connsiteY51" fmla="*/ 4068726 h 4321138"/>
              <a:gd name="connsiteX52" fmla="*/ 1512888 w 3340100"/>
              <a:gd name="connsiteY52" fmla="*/ 4021100 h 4321138"/>
              <a:gd name="connsiteX53" fmla="*/ 1519238 w 3340100"/>
              <a:gd name="connsiteY53" fmla="*/ 4024275 h 4321138"/>
              <a:gd name="connsiteX54" fmla="*/ 1516063 w 3340100"/>
              <a:gd name="connsiteY54" fmla="*/ 4032213 h 4321138"/>
              <a:gd name="connsiteX55" fmla="*/ 1511300 w 3340100"/>
              <a:gd name="connsiteY55" fmla="*/ 4029038 h 4321138"/>
              <a:gd name="connsiteX56" fmla="*/ 2346437 w 3340100"/>
              <a:gd name="connsiteY56" fmla="*/ 4006435 h 4321138"/>
              <a:gd name="connsiteX57" fmla="*/ 2357120 w 3340100"/>
              <a:gd name="connsiteY57" fmla="*/ 4012105 h 4321138"/>
              <a:gd name="connsiteX58" fmla="*/ 2355925 w 3340100"/>
              <a:gd name="connsiteY58" fmla="*/ 4029945 h 4321138"/>
              <a:gd name="connsiteX59" fmla="*/ 2338892 w 3340100"/>
              <a:gd name="connsiteY59" fmla="*/ 4013919 h 4321138"/>
              <a:gd name="connsiteX60" fmla="*/ 2346437 w 3340100"/>
              <a:gd name="connsiteY60" fmla="*/ 4006435 h 4321138"/>
              <a:gd name="connsiteX61" fmla="*/ 2011089 w 3340100"/>
              <a:gd name="connsiteY61" fmla="*/ 3991797 h 4321138"/>
              <a:gd name="connsiteX62" fmla="*/ 2020927 w 3340100"/>
              <a:gd name="connsiteY62" fmla="*/ 3999138 h 4321138"/>
              <a:gd name="connsiteX63" fmla="*/ 2016851 w 3340100"/>
              <a:gd name="connsiteY63" fmla="*/ 4018100 h 4321138"/>
              <a:gd name="connsiteX64" fmla="*/ 2002426 w 3340100"/>
              <a:gd name="connsiteY64" fmla="*/ 3999138 h 4321138"/>
              <a:gd name="connsiteX65" fmla="*/ 2011089 w 3340100"/>
              <a:gd name="connsiteY65" fmla="*/ 3991797 h 4321138"/>
              <a:gd name="connsiteX66" fmla="*/ 2679149 w 3340100"/>
              <a:gd name="connsiteY66" fmla="*/ 3979187 h 4321138"/>
              <a:gd name="connsiteX67" fmla="*/ 2689741 w 3340100"/>
              <a:gd name="connsiteY67" fmla="*/ 3981482 h 4321138"/>
              <a:gd name="connsiteX68" fmla="*/ 2692833 w 3340100"/>
              <a:gd name="connsiteY68" fmla="*/ 3994044 h 4321138"/>
              <a:gd name="connsiteX69" fmla="*/ 2674587 w 3340100"/>
              <a:gd name="connsiteY69" fmla="*/ 3986313 h 4321138"/>
              <a:gd name="connsiteX70" fmla="*/ 2679149 w 3340100"/>
              <a:gd name="connsiteY70" fmla="*/ 3979187 h 4321138"/>
              <a:gd name="connsiteX71" fmla="*/ 2948752 w 3340100"/>
              <a:gd name="connsiteY71" fmla="*/ 3974428 h 4321138"/>
              <a:gd name="connsiteX72" fmla="*/ 2952280 w 3340100"/>
              <a:gd name="connsiteY72" fmla="*/ 3978556 h 4321138"/>
              <a:gd name="connsiteX73" fmla="*/ 2940521 w 3340100"/>
              <a:gd name="connsiteY73" fmla="*/ 3978238 h 4321138"/>
              <a:gd name="connsiteX74" fmla="*/ 2948752 w 3340100"/>
              <a:gd name="connsiteY74" fmla="*/ 3974428 h 4321138"/>
              <a:gd name="connsiteX75" fmla="*/ 1663505 w 3340100"/>
              <a:gd name="connsiteY75" fmla="*/ 3947055 h 4321138"/>
              <a:gd name="connsiteX76" fmla="*/ 1669948 w 3340100"/>
              <a:gd name="connsiteY76" fmla="*/ 3953065 h 4321138"/>
              <a:gd name="connsiteX77" fmla="*/ 1666568 w 3340100"/>
              <a:gd name="connsiteY77" fmla="*/ 3967276 h 4321138"/>
              <a:gd name="connsiteX78" fmla="*/ 1657273 w 3340100"/>
              <a:gd name="connsiteY78" fmla="*/ 3952157 h 4321138"/>
              <a:gd name="connsiteX79" fmla="*/ 1663505 w 3340100"/>
              <a:gd name="connsiteY79" fmla="*/ 3947055 h 4321138"/>
              <a:gd name="connsiteX80" fmla="*/ 2459214 w 3340100"/>
              <a:gd name="connsiteY80" fmla="*/ 3924181 h 4321138"/>
              <a:gd name="connsiteX81" fmla="*/ 2471170 w 3340100"/>
              <a:gd name="connsiteY81" fmla="*/ 3930443 h 4321138"/>
              <a:gd name="connsiteX82" fmla="*/ 2471170 w 3340100"/>
              <a:gd name="connsiteY82" fmla="*/ 3951264 h 4321138"/>
              <a:gd name="connsiteX83" fmla="*/ 2451318 w 3340100"/>
              <a:gd name="connsiteY83" fmla="*/ 3932857 h 4321138"/>
              <a:gd name="connsiteX84" fmla="*/ 2459214 w 3340100"/>
              <a:gd name="connsiteY84" fmla="*/ 3924181 h 4321138"/>
              <a:gd name="connsiteX85" fmla="*/ 2142075 w 3340100"/>
              <a:gd name="connsiteY85" fmla="*/ 3909941 h 4321138"/>
              <a:gd name="connsiteX86" fmla="*/ 2153020 w 3340100"/>
              <a:gd name="connsiteY86" fmla="*/ 3919063 h 4321138"/>
              <a:gd name="connsiteX87" fmla="*/ 2149213 w 3340100"/>
              <a:gd name="connsiteY87" fmla="*/ 3942692 h 4321138"/>
              <a:gd name="connsiteX88" fmla="*/ 2148042 w 3340100"/>
              <a:gd name="connsiteY88" fmla="*/ 3943290 h 4321138"/>
              <a:gd name="connsiteX89" fmla="*/ 2132228 w 3340100"/>
              <a:gd name="connsiteY89" fmla="*/ 3917867 h 4321138"/>
              <a:gd name="connsiteX90" fmla="*/ 2142075 w 3340100"/>
              <a:gd name="connsiteY90" fmla="*/ 3909941 h 4321138"/>
              <a:gd name="connsiteX91" fmla="*/ 2775918 w 3340100"/>
              <a:gd name="connsiteY91" fmla="*/ 3894055 h 4321138"/>
              <a:gd name="connsiteX92" fmla="*/ 2787121 w 3340100"/>
              <a:gd name="connsiteY92" fmla="*/ 3896115 h 4321138"/>
              <a:gd name="connsiteX93" fmla="*/ 2791209 w 3340100"/>
              <a:gd name="connsiteY93" fmla="*/ 3909243 h 4321138"/>
              <a:gd name="connsiteX94" fmla="*/ 2771940 w 3340100"/>
              <a:gd name="connsiteY94" fmla="*/ 3901611 h 4321138"/>
              <a:gd name="connsiteX95" fmla="*/ 2775918 w 3340100"/>
              <a:gd name="connsiteY95" fmla="*/ 3894055 h 4321138"/>
              <a:gd name="connsiteX96" fmla="*/ 1300163 w 3340100"/>
              <a:gd name="connsiteY96" fmla="*/ 3886163 h 4321138"/>
              <a:gd name="connsiteX97" fmla="*/ 1304925 w 3340100"/>
              <a:gd name="connsiteY97" fmla="*/ 3887751 h 4321138"/>
              <a:gd name="connsiteX98" fmla="*/ 1303338 w 3340100"/>
              <a:gd name="connsiteY98" fmla="*/ 3894101 h 4321138"/>
              <a:gd name="connsiteX99" fmla="*/ 1298575 w 3340100"/>
              <a:gd name="connsiteY99" fmla="*/ 3890926 h 4321138"/>
              <a:gd name="connsiteX100" fmla="*/ 3040933 w 3340100"/>
              <a:gd name="connsiteY100" fmla="*/ 3885396 h 4321138"/>
              <a:gd name="connsiteX101" fmla="*/ 3045542 w 3340100"/>
              <a:gd name="connsiteY101" fmla="*/ 3889502 h 4321138"/>
              <a:gd name="connsiteX102" fmla="*/ 3031101 w 3340100"/>
              <a:gd name="connsiteY102" fmla="*/ 3889502 h 4321138"/>
              <a:gd name="connsiteX103" fmla="*/ 3040933 w 3340100"/>
              <a:gd name="connsiteY103" fmla="*/ 3885396 h 4321138"/>
              <a:gd name="connsiteX104" fmla="*/ 1806995 w 3340100"/>
              <a:gd name="connsiteY104" fmla="*/ 3871743 h 4321138"/>
              <a:gd name="connsiteX105" fmla="*/ 1816547 w 3340100"/>
              <a:gd name="connsiteY105" fmla="*/ 3880263 h 4321138"/>
              <a:gd name="connsiteX106" fmla="*/ 1811695 w 3340100"/>
              <a:gd name="connsiteY106" fmla="*/ 3901258 h 4321138"/>
              <a:gd name="connsiteX107" fmla="*/ 1810482 w 3340100"/>
              <a:gd name="connsiteY107" fmla="*/ 3901866 h 4321138"/>
              <a:gd name="connsiteX108" fmla="*/ 1797443 w 3340100"/>
              <a:gd name="connsiteY108" fmla="*/ 3877828 h 4321138"/>
              <a:gd name="connsiteX109" fmla="*/ 1806995 w 3340100"/>
              <a:gd name="connsiteY109" fmla="*/ 3871743 h 4321138"/>
              <a:gd name="connsiteX110" fmla="*/ 2563513 w 3340100"/>
              <a:gd name="connsiteY110" fmla="*/ 3840679 h 4321138"/>
              <a:gd name="connsiteX111" fmla="*/ 2576544 w 3340100"/>
              <a:gd name="connsiteY111" fmla="*/ 3847495 h 4321138"/>
              <a:gd name="connsiteX112" fmla="*/ 2577423 w 3340100"/>
              <a:gd name="connsiteY112" fmla="*/ 3870693 h 4321138"/>
              <a:gd name="connsiteX113" fmla="*/ 2555752 w 3340100"/>
              <a:gd name="connsiteY113" fmla="*/ 3850809 h 4321138"/>
              <a:gd name="connsiteX114" fmla="*/ 2563513 w 3340100"/>
              <a:gd name="connsiteY114" fmla="*/ 3840679 h 4321138"/>
              <a:gd name="connsiteX115" fmla="*/ 2262903 w 3340100"/>
              <a:gd name="connsiteY115" fmla="*/ 3827964 h 4321138"/>
              <a:gd name="connsiteX116" fmla="*/ 2276075 w 3340100"/>
              <a:gd name="connsiteY116" fmla="*/ 3838354 h 4321138"/>
              <a:gd name="connsiteX117" fmla="*/ 2272735 w 3340100"/>
              <a:gd name="connsiteY117" fmla="*/ 3866862 h 4321138"/>
              <a:gd name="connsiteX118" fmla="*/ 2271520 w 3340100"/>
              <a:gd name="connsiteY118" fmla="*/ 3867462 h 4321138"/>
              <a:gd name="connsiteX119" fmla="*/ 2251780 w 3340100"/>
              <a:gd name="connsiteY119" fmla="*/ 3837154 h 4321138"/>
              <a:gd name="connsiteX120" fmla="*/ 2262903 w 3340100"/>
              <a:gd name="connsiteY120" fmla="*/ 3827964 h 4321138"/>
              <a:gd name="connsiteX121" fmla="*/ 1453071 w 3340100"/>
              <a:gd name="connsiteY121" fmla="*/ 3815173 h 4321138"/>
              <a:gd name="connsiteX122" fmla="*/ 1460214 w 3340100"/>
              <a:gd name="connsiteY122" fmla="*/ 3820975 h 4321138"/>
              <a:gd name="connsiteX123" fmla="*/ 1456467 w 3340100"/>
              <a:gd name="connsiteY123" fmla="*/ 3834238 h 4321138"/>
              <a:gd name="connsiteX124" fmla="*/ 1446161 w 3340100"/>
              <a:gd name="connsiteY124" fmla="*/ 3819770 h 4321138"/>
              <a:gd name="connsiteX125" fmla="*/ 1453071 w 3340100"/>
              <a:gd name="connsiteY125" fmla="*/ 3815173 h 4321138"/>
              <a:gd name="connsiteX126" fmla="*/ 2862943 w 3340100"/>
              <a:gd name="connsiteY126" fmla="*/ 3808062 h 4321138"/>
              <a:gd name="connsiteX127" fmla="*/ 2874131 w 3340100"/>
              <a:gd name="connsiteY127" fmla="*/ 3810085 h 4321138"/>
              <a:gd name="connsiteX128" fmla="*/ 2878969 w 3340100"/>
              <a:gd name="connsiteY128" fmla="*/ 3823213 h 4321138"/>
              <a:gd name="connsiteX129" fmla="*/ 2859012 w 3340100"/>
              <a:gd name="connsiteY129" fmla="*/ 3814970 h 4321138"/>
              <a:gd name="connsiteX130" fmla="*/ 2862943 w 3340100"/>
              <a:gd name="connsiteY130" fmla="*/ 3808062 h 4321138"/>
              <a:gd name="connsiteX131" fmla="*/ 3121468 w 3340100"/>
              <a:gd name="connsiteY131" fmla="*/ 3794769 h 4321138"/>
              <a:gd name="connsiteX132" fmla="*/ 3127089 w 3340100"/>
              <a:gd name="connsiteY132" fmla="*/ 3799871 h 4321138"/>
              <a:gd name="connsiteX133" fmla="*/ 3112099 w 3340100"/>
              <a:gd name="connsiteY133" fmla="*/ 3799871 h 4321138"/>
              <a:gd name="connsiteX134" fmla="*/ 3121468 w 3340100"/>
              <a:gd name="connsiteY134" fmla="*/ 3794769 h 4321138"/>
              <a:gd name="connsiteX135" fmla="*/ 1944050 w 3340100"/>
              <a:gd name="connsiteY135" fmla="*/ 3791685 h 4321138"/>
              <a:gd name="connsiteX136" fmla="*/ 1956311 w 3340100"/>
              <a:gd name="connsiteY136" fmla="*/ 3802905 h 4321138"/>
              <a:gd name="connsiteX137" fmla="*/ 1950541 w 3340100"/>
              <a:gd name="connsiteY137" fmla="*/ 3831380 h 4321138"/>
              <a:gd name="connsiteX138" fmla="*/ 1949326 w 3340100"/>
              <a:gd name="connsiteY138" fmla="*/ 3831999 h 4321138"/>
              <a:gd name="connsiteX139" fmla="*/ 1932016 w 3340100"/>
              <a:gd name="connsiteY139" fmla="*/ 3800428 h 4321138"/>
              <a:gd name="connsiteX140" fmla="*/ 1944050 w 3340100"/>
              <a:gd name="connsiteY140" fmla="*/ 3791685 h 4321138"/>
              <a:gd name="connsiteX141" fmla="*/ 2657740 w 3340100"/>
              <a:gd name="connsiteY141" fmla="*/ 3756258 h 4321138"/>
              <a:gd name="connsiteX142" fmla="*/ 2670931 w 3340100"/>
              <a:gd name="connsiteY142" fmla="*/ 3763835 h 4321138"/>
              <a:gd name="connsiteX143" fmla="*/ 2673653 w 3340100"/>
              <a:gd name="connsiteY143" fmla="*/ 3788634 h 4321138"/>
              <a:gd name="connsiteX144" fmla="*/ 2672443 w 3340100"/>
              <a:gd name="connsiteY144" fmla="*/ 3789247 h 4321138"/>
              <a:gd name="connsiteX145" fmla="*/ 2649764 w 3340100"/>
              <a:gd name="connsiteY145" fmla="*/ 3765672 h 4321138"/>
              <a:gd name="connsiteX146" fmla="*/ 2657740 w 3340100"/>
              <a:gd name="connsiteY146" fmla="*/ 3756258 h 4321138"/>
              <a:gd name="connsiteX147" fmla="*/ 1077913 w 3340100"/>
              <a:gd name="connsiteY147" fmla="*/ 3754400 h 4321138"/>
              <a:gd name="connsiteX148" fmla="*/ 1079501 w 3340100"/>
              <a:gd name="connsiteY148" fmla="*/ 3755988 h 4321138"/>
              <a:gd name="connsiteX149" fmla="*/ 1079501 w 3340100"/>
              <a:gd name="connsiteY149" fmla="*/ 3757575 h 4321138"/>
              <a:gd name="connsiteX150" fmla="*/ 1077913 w 3340100"/>
              <a:gd name="connsiteY150" fmla="*/ 3755988 h 4321138"/>
              <a:gd name="connsiteX151" fmla="*/ 2375344 w 3340100"/>
              <a:gd name="connsiteY151" fmla="*/ 3745882 h 4321138"/>
              <a:gd name="connsiteX152" fmla="*/ 2388745 w 3340100"/>
              <a:gd name="connsiteY152" fmla="*/ 3757533 h 4321138"/>
              <a:gd name="connsiteX153" fmla="*/ 2386087 w 3340100"/>
              <a:gd name="connsiteY153" fmla="*/ 3789496 h 4321138"/>
              <a:gd name="connsiteX154" fmla="*/ 2384906 w 3340100"/>
              <a:gd name="connsiteY154" fmla="*/ 3790393 h 4321138"/>
              <a:gd name="connsiteX155" fmla="*/ 2363936 w 3340100"/>
              <a:gd name="connsiteY155" fmla="*/ 3754844 h 4321138"/>
              <a:gd name="connsiteX156" fmla="*/ 2375344 w 3340100"/>
              <a:gd name="connsiteY156" fmla="*/ 3745882 h 4321138"/>
              <a:gd name="connsiteX157" fmla="*/ 1597632 w 3340100"/>
              <a:gd name="connsiteY157" fmla="*/ 3743018 h 4321138"/>
              <a:gd name="connsiteX158" fmla="*/ 1608015 w 3340100"/>
              <a:gd name="connsiteY158" fmla="*/ 3751580 h 4321138"/>
              <a:gd name="connsiteX159" fmla="*/ 1603217 w 3340100"/>
              <a:gd name="connsiteY159" fmla="*/ 3772100 h 4321138"/>
              <a:gd name="connsiteX160" fmla="*/ 1587924 w 3340100"/>
              <a:gd name="connsiteY160" fmla="*/ 3750071 h 4321138"/>
              <a:gd name="connsiteX161" fmla="*/ 1597632 w 3340100"/>
              <a:gd name="connsiteY161" fmla="*/ 3743018 h 4321138"/>
              <a:gd name="connsiteX162" fmla="*/ 2940491 w 3340100"/>
              <a:gd name="connsiteY162" fmla="*/ 3723805 h 4321138"/>
              <a:gd name="connsiteX163" fmla="*/ 2951201 w 3340100"/>
              <a:gd name="connsiteY163" fmla="*/ 3725742 h 4321138"/>
              <a:gd name="connsiteX164" fmla="*/ 2957322 w 3340100"/>
              <a:gd name="connsiteY164" fmla="*/ 3737732 h 4321138"/>
              <a:gd name="connsiteX165" fmla="*/ 2937124 w 3340100"/>
              <a:gd name="connsiteY165" fmla="*/ 3730421 h 4321138"/>
              <a:gd name="connsiteX166" fmla="*/ 2940491 w 3340100"/>
              <a:gd name="connsiteY166" fmla="*/ 3723805 h 4321138"/>
              <a:gd name="connsiteX167" fmla="*/ 2072184 w 3340100"/>
              <a:gd name="connsiteY167" fmla="*/ 3711495 h 4321138"/>
              <a:gd name="connsiteX168" fmla="*/ 2087128 w 3340100"/>
              <a:gd name="connsiteY168" fmla="*/ 3724756 h 4321138"/>
              <a:gd name="connsiteX169" fmla="*/ 2081318 w 3340100"/>
              <a:gd name="connsiteY169" fmla="*/ 3758621 h 4321138"/>
              <a:gd name="connsiteX170" fmla="*/ 2079790 w 3340100"/>
              <a:gd name="connsiteY170" fmla="*/ 3759520 h 4321138"/>
              <a:gd name="connsiteX171" fmla="*/ 2058388 w 3340100"/>
              <a:gd name="connsiteY171" fmla="*/ 3722059 h 4321138"/>
              <a:gd name="connsiteX172" fmla="*/ 2072184 w 3340100"/>
              <a:gd name="connsiteY172" fmla="*/ 3711495 h 4321138"/>
              <a:gd name="connsiteX173" fmla="*/ 3191000 w 3340100"/>
              <a:gd name="connsiteY173" fmla="*/ 3705879 h 4321138"/>
              <a:gd name="connsiteX174" fmla="*/ 3195980 w 3340100"/>
              <a:gd name="connsiteY174" fmla="*/ 3710020 h 4321138"/>
              <a:gd name="connsiteX175" fmla="*/ 3183218 w 3340100"/>
              <a:gd name="connsiteY175" fmla="*/ 3710365 h 4321138"/>
              <a:gd name="connsiteX176" fmla="*/ 3191000 w 3340100"/>
              <a:gd name="connsiteY176" fmla="*/ 3705879 h 4321138"/>
              <a:gd name="connsiteX177" fmla="*/ 1230321 w 3340100"/>
              <a:gd name="connsiteY177" fmla="*/ 3687895 h 4321138"/>
              <a:gd name="connsiteX178" fmla="*/ 1236537 w 3340100"/>
              <a:gd name="connsiteY178" fmla="*/ 3692384 h 4321138"/>
              <a:gd name="connsiteX179" fmla="*/ 1234250 w 3340100"/>
              <a:gd name="connsiteY179" fmla="*/ 3703002 h 4321138"/>
              <a:gd name="connsiteX180" fmla="*/ 1225392 w 3340100"/>
              <a:gd name="connsiteY180" fmla="*/ 3692072 h 4321138"/>
              <a:gd name="connsiteX181" fmla="*/ 1230321 w 3340100"/>
              <a:gd name="connsiteY181" fmla="*/ 3687895 h 4321138"/>
              <a:gd name="connsiteX182" fmla="*/ 2742292 w 3340100"/>
              <a:gd name="connsiteY182" fmla="*/ 3674541 h 4321138"/>
              <a:gd name="connsiteX183" fmla="*/ 2755144 w 3340100"/>
              <a:gd name="connsiteY183" fmla="*/ 3681874 h 4321138"/>
              <a:gd name="connsiteX184" fmla="*/ 2759195 w 3340100"/>
              <a:gd name="connsiteY184" fmla="*/ 3706344 h 4321138"/>
              <a:gd name="connsiteX185" fmla="*/ 2758260 w 3340100"/>
              <a:gd name="connsiteY185" fmla="*/ 3706934 h 4321138"/>
              <a:gd name="connsiteX186" fmla="*/ 2734581 w 3340100"/>
              <a:gd name="connsiteY186" fmla="*/ 3682464 h 4321138"/>
              <a:gd name="connsiteX187" fmla="*/ 2742292 w 3340100"/>
              <a:gd name="connsiteY187" fmla="*/ 3674541 h 4321138"/>
              <a:gd name="connsiteX188" fmla="*/ 1738920 w 3340100"/>
              <a:gd name="connsiteY188" fmla="*/ 3667868 h 4321138"/>
              <a:gd name="connsiteX189" fmla="*/ 1753173 w 3340100"/>
              <a:gd name="connsiteY189" fmla="*/ 3679427 h 4321138"/>
              <a:gd name="connsiteX190" fmla="*/ 1747487 w 3340100"/>
              <a:gd name="connsiteY190" fmla="*/ 3708325 h 4321138"/>
              <a:gd name="connsiteX191" fmla="*/ 1726237 w 3340100"/>
              <a:gd name="connsiteY191" fmla="*/ 3678210 h 4321138"/>
              <a:gd name="connsiteX192" fmla="*/ 1738920 w 3340100"/>
              <a:gd name="connsiteY192" fmla="*/ 3667868 h 4321138"/>
              <a:gd name="connsiteX193" fmla="*/ 2476572 w 3340100"/>
              <a:gd name="connsiteY193" fmla="*/ 3663606 h 4321138"/>
              <a:gd name="connsiteX194" fmla="*/ 2490546 w 3340100"/>
              <a:gd name="connsiteY194" fmla="*/ 3676212 h 4321138"/>
              <a:gd name="connsiteX195" fmla="*/ 2489334 w 3340100"/>
              <a:gd name="connsiteY195" fmla="*/ 3710944 h 4321138"/>
              <a:gd name="connsiteX196" fmla="*/ 2488122 w 3340100"/>
              <a:gd name="connsiteY196" fmla="*/ 3711858 h 4321138"/>
              <a:gd name="connsiteX197" fmla="*/ 2465097 w 3340100"/>
              <a:gd name="connsiteY197" fmla="*/ 3673165 h 4321138"/>
              <a:gd name="connsiteX198" fmla="*/ 2476572 w 3340100"/>
              <a:gd name="connsiteY198" fmla="*/ 3663606 h 4321138"/>
              <a:gd name="connsiteX199" fmla="*/ 3008248 w 3340100"/>
              <a:gd name="connsiteY199" fmla="*/ 3638228 h 4321138"/>
              <a:gd name="connsiteX200" fmla="*/ 3018182 w 3340100"/>
              <a:gd name="connsiteY200" fmla="*/ 3640080 h 4321138"/>
              <a:gd name="connsiteX201" fmla="*/ 3024781 w 3340100"/>
              <a:gd name="connsiteY201" fmla="*/ 3651933 h 4321138"/>
              <a:gd name="connsiteX202" fmla="*/ 3005845 w 3340100"/>
              <a:gd name="connsiteY202" fmla="*/ 3644821 h 4321138"/>
              <a:gd name="connsiteX203" fmla="*/ 3008248 w 3340100"/>
              <a:gd name="connsiteY203" fmla="*/ 3638228 h 4321138"/>
              <a:gd name="connsiteX204" fmla="*/ 2192355 w 3340100"/>
              <a:gd name="connsiteY204" fmla="*/ 3629762 h 4321138"/>
              <a:gd name="connsiteX205" fmla="*/ 2208075 w 3340100"/>
              <a:gd name="connsiteY205" fmla="*/ 3644856 h 4321138"/>
              <a:gd name="connsiteX206" fmla="*/ 2203131 w 3340100"/>
              <a:gd name="connsiteY206" fmla="*/ 3683690 h 4321138"/>
              <a:gd name="connsiteX207" fmla="*/ 2201586 w 3340100"/>
              <a:gd name="connsiteY207" fmla="*/ 3684600 h 4321138"/>
              <a:gd name="connsiteX208" fmla="*/ 2177795 w 3340100"/>
              <a:gd name="connsiteY208" fmla="*/ 3639698 h 4321138"/>
              <a:gd name="connsiteX209" fmla="*/ 2192355 w 3340100"/>
              <a:gd name="connsiteY209" fmla="*/ 3629762 h 4321138"/>
              <a:gd name="connsiteX210" fmla="*/ 1376799 w 3340100"/>
              <a:gd name="connsiteY210" fmla="*/ 3620380 h 4321138"/>
              <a:gd name="connsiteX211" fmla="*/ 1388428 w 3340100"/>
              <a:gd name="connsiteY211" fmla="*/ 3628048 h 4321138"/>
              <a:gd name="connsiteX212" fmla="*/ 1384618 w 3340100"/>
              <a:gd name="connsiteY212" fmla="*/ 3645926 h 4321138"/>
              <a:gd name="connsiteX213" fmla="*/ 1367790 w 3340100"/>
              <a:gd name="connsiteY213" fmla="*/ 3627739 h 4321138"/>
              <a:gd name="connsiteX214" fmla="*/ 1376799 w 3340100"/>
              <a:gd name="connsiteY214" fmla="*/ 3620380 h 4321138"/>
              <a:gd name="connsiteX215" fmla="*/ 3251201 w 3340100"/>
              <a:gd name="connsiteY215" fmla="*/ 3617875 h 4321138"/>
              <a:gd name="connsiteX216" fmla="*/ 3255963 w 3340100"/>
              <a:gd name="connsiteY216" fmla="*/ 3621051 h 4321138"/>
              <a:gd name="connsiteX217" fmla="*/ 3249613 w 3340100"/>
              <a:gd name="connsiteY217" fmla="*/ 3622638 h 4321138"/>
              <a:gd name="connsiteX218" fmla="*/ 3244850 w 3340100"/>
              <a:gd name="connsiteY218" fmla="*/ 3619463 h 4321138"/>
              <a:gd name="connsiteX219" fmla="*/ 2817717 w 3340100"/>
              <a:gd name="connsiteY219" fmla="*/ 3590449 h 4321138"/>
              <a:gd name="connsiteX220" fmla="*/ 2829783 w 3340100"/>
              <a:gd name="connsiteY220" fmla="*/ 3597745 h 4321138"/>
              <a:gd name="connsiteX221" fmla="*/ 2834910 w 3340100"/>
              <a:gd name="connsiteY221" fmla="*/ 3622672 h 4321138"/>
              <a:gd name="connsiteX222" fmla="*/ 2834307 w 3340100"/>
              <a:gd name="connsiteY222" fmla="*/ 3623584 h 4321138"/>
              <a:gd name="connsiteX223" fmla="*/ 2811082 w 3340100"/>
              <a:gd name="connsiteY223" fmla="*/ 3598657 h 4321138"/>
              <a:gd name="connsiteX224" fmla="*/ 2817717 w 3340100"/>
              <a:gd name="connsiteY224" fmla="*/ 3590449 h 4321138"/>
              <a:gd name="connsiteX225" fmla="*/ 1873435 w 3340100"/>
              <a:gd name="connsiteY225" fmla="*/ 3589404 h 4321138"/>
              <a:gd name="connsiteX226" fmla="*/ 1889548 w 3340100"/>
              <a:gd name="connsiteY226" fmla="*/ 3603235 h 4321138"/>
              <a:gd name="connsiteX227" fmla="*/ 1883622 w 3340100"/>
              <a:gd name="connsiteY227" fmla="*/ 3639402 h 4321138"/>
              <a:gd name="connsiteX228" fmla="*/ 1881844 w 3340100"/>
              <a:gd name="connsiteY228" fmla="*/ 3640015 h 4321138"/>
              <a:gd name="connsiteX229" fmla="*/ 1858433 w 3340100"/>
              <a:gd name="connsiteY229" fmla="*/ 3600170 h 4321138"/>
              <a:gd name="connsiteX230" fmla="*/ 1873435 w 3340100"/>
              <a:gd name="connsiteY230" fmla="*/ 3589404 h 4321138"/>
              <a:gd name="connsiteX231" fmla="*/ 2570138 w 3340100"/>
              <a:gd name="connsiteY231" fmla="*/ 3582772 h 4321138"/>
              <a:gd name="connsiteX232" fmla="*/ 2583503 w 3340100"/>
              <a:gd name="connsiteY232" fmla="*/ 3595339 h 4321138"/>
              <a:gd name="connsiteX233" fmla="*/ 2583799 w 3340100"/>
              <a:gd name="connsiteY233" fmla="*/ 3631120 h 4321138"/>
              <a:gd name="connsiteX234" fmla="*/ 2581429 w 3340100"/>
              <a:gd name="connsiteY234" fmla="*/ 3632895 h 4321138"/>
              <a:gd name="connsiteX235" fmla="*/ 2559216 w 3340100"/>
              <a:gd name="connsiteY235" fmla="*/ 3590608 h 4321138"/>
              <a:gd name="connsiteX236" fmla="*/ 2570138 w 3340100"/>
              <a:gd name="connsiteY236" fmla="*/ 3582772 h 4321138"/>
              <a:gd name="connsiteX237" fmla="*/ 990600 w 3340100"/>
              <a:gd name="connsiteY237" fmla="*/ 3576600 h 4321138"/>
              <a:gd name="connsiteX238" fmla="*/ 996950 w 3340100"/>
              <a:gd name="connsiteY238" fmla="*/ 3579775 h 4321138"/>
              <a:gd name="connsiteX239" fmla="*/ 996950 w 3340100"/>
              <a:gd name="connsiteY239" fmla="*/ 3584538 h 4321138"/>
              <a:gd name="connsiteX240" fmla="*/ 990600 w 3340100"/>
              <a:gd name="connsiteY240" fmla="*/ 3581363 h 4321138"/>
              <a:gd name="connsiteX241" fmla="*/ 3066418 w 3340100"/>
              <a:gd name="connsiteY241" fmla="*/ 3553476 h 4321138"/>
              <a:gd name="connsiteX242" fmla="*/ 3075503 w 3340100"/>
              <a:gd name="connsiteY242" fmla="*/ 3555146 h 4321138"/>
              <a:gd name="connsiteX243" fmla="*/ 3082411 w 3340100"/>
              <a:gd name="connsiteY243" fmla="*/ 3566375 h 4321138"/>
              <a:gd name="connsiteX244" fmla="*/ 3064090 w 3340100"/>
              <a:gd name="connsiteY244" fmla="*/ 3559091 h 4321138"/>
              <a:gd name="connsiteX245" fmla="*/ 3066418 w 3340100"/>
              <a:gd name="connsiteY245" fmla="*/ 3553476 h 4321138"/>
              <a:gd name="connsiteX246" fmla="*/ 1519674 w 3340100"/>
              <a:gd name="connsiteY246" fmla="*/ 3550067 h 4321138"/>
              <a:gd name="connsiteX247" fmla="*/ 1534489 w 3340100"/>
              <a:gd name="connsiteY247" fmla="*/ 3560045 h 4321138"/>
              <a:gd name="connsiteX248" fmla="*/ 1530299 w 3340100"/>
              <a:gd name="connsiteY248" fmla="*/ 3585445 h 4321138"/>
              <a:gd name="connsiteX249" fmla="*/ 1507553 w 3340100"/>
              <a:gd name="connsiteY249" fmla="*/ 3559138 h 4321138"/>
              <a:gd name="connsiteX250" fmla="*/ 1519674 w 3340100"/>
              <a:gd name="connsiteY250" fmla="*/ 3550067 h 4321138"/>
              <a:gd name="connsiteX251" fmla="*/ 2302374 w 3340100"/>
              <a:gd name="connsiteY251" fmla="*/ 3549140 h 4321138"/>
              <a:gd name="connsiteX252" fmla="*/ 2318310 w 3340100"/>
              <a:gd name="connsiteY252" fmla="*/ 3565405 h 4321138"/>
              <a:gd name="connsiteX253" fmla="*/ 2314769 w 3340100"/>
              <a:gd name="connsiteY253" fmla="*/ 3608170 h 4321138"/>
              <a:gd name="connsiteX254" fmla="*/ 2312998 w 3340100"/>
              <a:gd name="connsiteY254" fmla="*/ 3609080 h 4321138"/>
              <a:gd name="connsiteX255" fmla="*/ 2288208 w 3340100"/>
              <a:gd name="connsiteY255" fmla="*/ 3559945 h 4321138"/>
              <a:gd name="connsiteX256" fmla="*/ 2302374 w 3340100"/>
              <a:gd name="connsiteY256" fmla="*/ 3549140 h 4321138"/>
              <a:gd name="connsiteX257" fmla="*/ 3300413 w 3340100"/>
              <a:gd name="connsiteY257" fmla="*/ 3528975 h 4321138"/>
              <a:gd name="connsiteX258" fmla="*/ 3303588 w 3340100"/>
              <a:gd name="connsiteY258" fmla="*/ 3530563 h 4321138"/>
              <a:gd name="connsiteX259" fmla="*/ 3298825 w 3340100"/>
              <a:gd name="connsiteY259" fmla="*/ 3532150 h 4321138"/>
              <a:gd name="connsiteX260" fmla="*/ 3295650 w 3340100"/>
              <a:gd name="connsiteY260" fmla="*/ 3530563 h 4321138"/>
              <a:gd name="connsiteX261" fmla="*/ 1138184 w 3340100"/>
              <a:gd name="connsiteY261" fmla="*/ 3513472 h 4321138"/>
              <a:gd name="connsiteX262" fmla="*/ 1148320 w 3340100"/>
              <a:gd name="connsiteY262" fmla="*/ 3518720 h 4321138"/>
              <a:gd name="connsiteX263" fmla="*/ 1146518 w 3340100"/>
              <a:gd name="connsiteY263" fmla="*/ 3532193 h 4321138"/>
              <a:gd name="connsiteX264" fmla="*/ 1131201 w 3340100"/>
              <a:gd name="connsiteY264" fmla="*/ 3519033 h 4321138"/>
              <a:gd name="connsiteX265" fmla="*/ 1138184 w 3340100"/>
              <a:gd name="connsiteY265" fmla="*/ 3513472 h 4321138"/>
              <a:gd name="connsiteX266" fmla="*/ 1999765 w 3340100"/>
              <a:gd name="connsiteY266" fmla="*/ 3509328 h 4321138"/>
              <a:gd name="connsiteX267" fmla="*/ 2019178 w 3340100"/>
              <a:gd name="connsiteY267" fmla="*/ 3525360 h 4321138"/>
              <a:gd name="connsiteX268" fmla="*/ 2013599 w 3340100"/>
              <a:gd name="connsiteY268" fmla="*/ 3568009 h 4321138"/>
              <a:gd name="connsiteX269" fmla="*/ 2011739 w 3340100"/>
              <a:gd name="connsiteY269" fmla="*/ 3568930 h 4321138"/>
              <a:gd name="connsiteX270" fmla="*/ 1982910 w 3340100"/>
              <a:gd name="connsiteY270" fmla="*/ 3522292 h 4321138"/>
              <a:gd name="connsiteX271" fmla="*/ 1999765 w 3340100"/>
              <a:gd name="connsiteY271" fmla="*/ 3509328 h 4321138"/>
              <a:gd name="connsiteX272" fmla="*/ 2882829 w 3340100"/>
              <a:gd name="connsiteY272" fmla="*/ 3508359 h 4321138"/>
              <a:gd name="connsiteX273" fmla="*/ 2893506 w 3340100"/>
              <a:gd name="connsiteY273" fmla="*/ 3515328 h 4321138"/>
              <a:gd name="connsiteX274" fmla="*/ 2899586 w 3340100"/>
              <a:gd name="connsiteY274" fmla="*/ 3539662 h 4321138"/>
              <a:gd name="connsiteX275" fmla="*/ 2898066 w 3340100"/>
              <a:gd name="connsiteY275" fmla="*/ 3541202 h 4321138"/>
              <a:gd name="connsiteX276" fmla="*/ 2876483 w 3340100"/>
              <a:gd name="connsiteY276" fmla="*/ 3515020 h 4321138"/>
              <a:gd name="connsiteX277" fmla="*/ 2882829 w 3340100"/>
              <a:gd name="connsiteY277" fmla="*/ 3508359 h 4321138"/>
              <a:gd name="connsiteX278" fmla="*/ 2652270 w 3340100"/>
              <a:gd name="connsiteY278" fmla="*/ 3500332 h 4321138"/>
              <a:gd name="connsiteX279" fmla="*/ 2665487 w 3340100"/>
              <a:gd name="connsiteY279" fmla="*/ 3513650 h 4321138"/>
              <a:gd name="connsiteX280" fmla="*/ 2667259 w 3340100"/>
              <a:gd name="connsiteY280" fmla="*/ 3551201 h 4321138"/>
              <a:gd name="connsiteX281" fmla="*/ 2664896 w 3340100"/>
              <a:gd name="connsiteY281" fmla="*/ 3553032 h 4321138"/>
              <a:gd name="connsiteX282" fmla="*/ 2642154 w 3340100"/>
              <a:gd name="connsiteY282" fmla="*/ 3508766 h 4321138"/>
              <a:gd name="connsiteX283" fmla="*/ 2652270 w 3340100"/>
              <a:gd name="connsiteY283" fmla="*/ 3500332 h 4321138"/>
              <a:gd name="connsiteX284" fmla="*/ 738188 w 3340100"/>
              <a:gd name="connsiteY284" fmla="*/ 3489288 h 4321138"/>
              <a:gd name="connsiteX285" fmla="*/ 741363 w 3340100"/>
              <a:gd name="connsiteY285" fmla="*/ 3489288 h 4321138"/>
              <a:gd name="connsiteX286" fmla="*/ 739776 w 3340100"/>
              <a:gd name="connsiteY286" fmla="*/ 3490876 h 4321138"/>
              <a:gd name="connsiteX287" fmla="*/ 1655236 w 3340100"/>
              <a:gd name="connsiteY287" fmla="*/ 3476059 h 4321138"/>
              <a:gd name="connsiteX288" fmla="*/ 1674813 w 3340100"/>
              <a:gd name="connsiteY288" fmla="*/ 3488759 h 4321138"/>
              <a:gd name="connsiteX289" fmla="*/ 1670539 w 3340100"/>
              <a:gd name="connsiteY289" fmla="*/ 3521416 h 4321138"/>
              <a:gd name="connsiteX290" fmla="*/ 1640010 w 3340100"/>
              <a:gd name="connsiteY290" fmla="*/ 3487851 h 4321138"/>
              <a:gd name="connsiteX291" fmla="*/ 1655236 w 3340100"/>
              <a:gd name="connsiteY291" fmla="*/ 3476059 h 4321138"/>
              <a:gd name="connsiteX292" fmla="*/ 3114586 w 3340100"/>
              <a:gd name="connsiteY292" fmla="*/ 3470238 h 4321138"/>
              <a:gd name="connsiteX293" fmla="*/ 3121436 w 3340100"/>
              <a:gd name="connsiteY293" fmla="*/ 3471536 h 4321138"/>
              <a:gd name="connsiteX294" fmla="*/ 3127759 w 3340100"/>
              <a:gd name="connsiteY294" fmla="*/ 3479907 h 4321138"/>
              <a:gd name="connsiteX295" fmla="*/ 3112705 w 3340100"/>
              <a:gd name="connsiteY295" fmla="*/ 3474134 h 4321138"/>
              <a:gd name="connsiteX296" fmla="*/ 3114586 w 3340100"/>
              <a:gd name="connsiteY296" fmla="*/ 3470238 h 4321138"/>
              <a:gd name="connsiteX297" fmla="*/ 2403032 w 3340100"/>
              <a:gd name="connsiteY297" fmla="*/ 3468413 h 4321138"/>
              <a:gd name="connsiteX298" fmla="*/ 2418710 w 3340100"/>
              <a:gd name="connsiteY298" fmla="*/ 3485100 h 4321138"/>
              <a:gd name="connsiteX299" fmla="*/ 2416639 w 3340100"/>
              <a:gd name="connsiteY299" fmla="*/ 3530400 h 4321138"/>
              <a:gd name="connsiteX300" fmla="*/ 2413385 w 3340100"/>
              <a:gd name="connsiteY300" fmla="*/ 3532500 h 4321138"/>
              <a:gd name="connsiteX301" fmla="*/ 2389129 w 3340100"/>
              <a:gd name="connsiteY301" fmla="*/ 3477600 h 4321138"/>
              <a:gd name="connsiteX302" fmla="*/ 2403032 w 3340100"/>
              <a:gd name="connsiteY302" fmla="*/ 3468413 h 4321138"/>
              <a:gd name="connsiteX303" fmla="*/ 1278517 w 3340100"/>
              <a:gd name="connsiteY303" fmla="*/ 3447799 h 4321138"/>
              <a:gd name="connsiteX304" fmla="*/ 1294461 w 3340100"/>
              <a:gd name="connsiteY304" fmla="*/ 3455164 h 4321138"/>
              <a:gd name="connsiteX305" fmla="*/ 1292639 w 3340100"/>
              <a:gd name="connsiteY305" fmla="*/ 3475512 h 4321138"/>
              <a:gd name="connsiteX306" fmla="*/ 1268040 w 3340100"/>
              <a:gd name="connsiteY306" fmla="*/ 3456379 h 4321138"/>
              <a:gd name="connsiteX307" fmla="*/ 1278517 w 3340100"/>
              <a:gd name="connsiteY307" fmla="*/ 3447799 h 4321138"/>
              <a:gd name="connsiteX308" fmla="*/ 3340100 w 3340100"/>
              <a:gd name="connsiteY308" fmla="*/ 3441663 h 4321138"/>
              <a:gd name="connsiteX309" fmla="*/ 3340100 w 3340100"/>
              <a:gd name="connsiteY309" fmla="*/ 3443251 h 4321138"/>
              <a:gd name="connsiteX310" fmla="*/ 3338513 w 3340100"/>
              <a:gd name="connsiteY310" fmla="*/ 3443251 h 4321138"/>
              <a:gd name="connsiteX311" fmla="*/ 3336925 w 3340100"/>
              <a:gd name="connsiteY311" fmla="*/ 3443251 h 4321138"/>
              <a:gd name="connsiteX312" fmla="*/ 879072 w 3340100"/>
              <a:gd name="connsiteY312" fmla="*/ 3433763 h 4321138"/>
              <a:gd name="connsiteX313" fmla="*/ 886903 w 3340100"/>
              <a:gd name="connsiteY313" fmla="*/ 3435978 h 4321138"/>
              <a:gd name="connsiteX314" fmla="*/ 886903 w 3340100"/>
              <a:gd name="connsiteY314" fmla="*/ 3443066 h 4321138"/>
              <a:gd name="connsiteX315" fmla="*/ 875280 w 3340100"/>
              <a:gd name="connsiteY315" fmla="*/ 3437750 h 4321138"/>
              <a:gd name="connsiteX316" fmla="*/ 879072 w 3340100"/>
              <a:gd name="connsiteY316" fmla="*/ 3433763 h 4321138"/>
              <a:gd name="connsiteX317" fmla="*/ 2117591 w 3340100"/>
              <a:gd name="connsiteY317" fmla="*/ 3429200 h 4321138"/>
              <a:gd name="connsiteX318" fmla="*/ 2137090 w 3340100"/>
              <a:gd name="connsiteY318" fmla="*/ 3447287 h 4321138"/>
              <a:gd name="connsiteX319" fmla="*/ 2132930 w 3340100"/>
              <a:gd name="connsiteY319" fmla="*/ 3494806 h 4321138"/>
              <a:gd name="connsiteX320" fmla="*/ 2131148 w 3340100"/>
              <a:gd name="connsiteY320" fmla="*/ 3496025 h 4321138"/>
              <a:gd name="connsiteX321" fmla="*/ 2100543 w 3340100"/>
              <a:gd name="connsiteY321" fmla="*/ 3441499 h 4321138"/>
              <a:gd name="connsiteX322" fmla="*/ 2117591 w 3340100"/>
              <a:gd name="connsiteY322" fmla="*/ 3429200 h 4321138"/>
              <a:gd name="connsiteX323" fmla="*/ 2937977 w 3340100"/>
              <a:gd name="connsiteY323" fmla="*/ 3426349 h 4321138"/>
              <a:gd name="connsiteX324" fmla="*/ 2948499 w 3340100"/>
              <a:gd name="connsiteY324" fmla="*/ 3432950 h 4321138"/>
              <a:gd name="connsiteX325" fmla="*/ 2955567 w 3340100"/>
              <a:gd name="connsiteY325" fmla="*/ 3456076 h 4321138"/>
              <a:gd name="connsiteX326" fmla="*/ 2955246 w 3340100"/>
              <a:gd name="connsiteY326" fmla="*/ 3456701 h 4321138"/>
              <a:gd name="connsiteX327" fmla="*/ 2932756 w 3340100"/>
              <a:gd name="connsiteY327" fmla="*/ 3432638 h 4321138"/>
              <a:gd name="connsiteX328" fmla="*/ 2937977 w 3340100"/>
              <a:gd name="connsiteY328" fmla="*/ 3426349 h 4321138"/>
              <a:gd name="connsiteX329" fmla="*/ 2726238 w 3340100"/>
              <a:gd name="connsiteY329" fmla="*/ 3419430 h 4321138"/>
              <a:gd name="connsiteX330" fmla="*/ 2738032 w 3340100"/>
              <a:gd name="connsiteY330" fmla="*/ 3432467 h 4321138"/>
              <a:gd name="connsiteX331" fmla="*/ 2741245 w 3340100"/>
              <a:gd name="connsiteY331" fmla="*/ 3469893 h 4321138"/>
              <a:gd name="connsiteX332" fmla="*/ 2739200 w 3340100"/>
              <a:gd name="connsiteY332" fmla="*/ 3471733 h 4321138"/>
              <a:gd name="connsiteX333" fmla="*/ 2717292 w 3340100"/>
              <a:gd name="connsiteY333" fmla="*/ 3425719 h 4321138"/>
              <a:gd name="connsiteX334" fmla="*/ 2726238 w 3340100"/>
              <a:gd name="connsiteY334" fmla="*/ 3419430 h 4321138"/>
              <a:gd name="connsiteX335" fmla="*/ 1785574 w 3340100"/>
              <a:gd name="connsiteY335" fmla="*/ 3399131 h 4321138"/>
              <a:gd name="connsiteX336" fmla="*/ 1808953 w 3340100"/>
              <a:gd name="connsiteY336" fmla="*/ 3413952 h 4321138"/>
              <a:gd name="connsiteX337" fmla="*/ 1805309 w 3340100"/>
              <a:gd name="connsiteY337" fmla="*/ 3454085 h 4321138"/>
              <a:gd name="connsiteX338" fmla="*/ 1768571 w 3340100"/>
              <a:gd name="connsiteY338" fmla="*/ 3413952 h 4321138"/>
              <a:gd name="connsiteX339" fmla="*/ 1785574 w 3340100"/>
              <a:gd name="connsiteY339" fmla="*/ 3399131 h 4321138"/>
              <a:gd name="connsiteX340" fmla="*/ 615950 w 3340100"/>
              <a:gd name="connsiteY340" fmla="*/ 3390863 h 4321138"/>
              <a:gd name="connsiteX341" fmla="*/ 620714 w 3340100"/>
              <a:gd name="connsiteY341" fmla="*/ 3392451 h 4321138"/>
              <a:gd name="connsiteX342" fmla="*/ 620714 w 3340100"/>
              <a:gd name="connsiteY342" fmla="*/ 3394038 h 4321138"/>
              <a:gd name="connsiteX343" fmla="*/ 615950 w 3340100"/>
              <a:gd name="connsiteY343" fmla="*/ 3394038 h 4321138"/>
              <a:gd name="connsiteX344" fmla="*/ 3152279 w 3340100"/>
              <a:gd name="connsiteY344" fmla="*/ 3387092 h 4321138"/>
              <a:gd name="connsiteX345" fmla="*/ 3157676 w 3340100"/>
              <a:gd name="connsiteY345" fmla="*/ 3388005 h 4321138"/>
              <a:gd name="connsiteX346" fmla="*/ 3162956 w 3340100"/>
              <a:gd name="connsiteY346" fmla="*/ 3395308 h 4321138"/>
              <a:gd name="connsiteX347" fmla="*/ 3150843 w 3340100"/>
              <a:gd name="connsiteY347" fmla="*/ 3390228 h 4321138"/>
              <a:gd name="connsiteX348" fmla="*/ 3152279 w 3340100"/>
              <a:gd name="connsiteY348" fmla="*/ 3387092 h 4321138"/>
              <a:gd name="connsiteX349" fmla="*/ 2493467 w 3340100"/>
              <a:gd name="connsiteY349" fmla="*/ 3386463 h 4321138"/>
              <a:gd name="connsiteX350" fmla="*/ 2509540 w 3340100"/>
              <a:gd name="connsiteY350" fmla="*/ 3404607 h 4321138"/>
              <a:gd name="connsiteX351" fmla="*/ 2509243 w 3340100"/>
              <a:gd name="connsiteY351" fmla="*/ 3453401 h 4321138"/>
              <a:gd name="connsiteX352" fmla="*/ 2505969 w 3340100"/>
              <a:gd name="connsiteY352" fmla="*/ 3455549 h 4321138"/>
              <a:gd name="connsiteX353" fmla="*/ 2480073 w 3340100"/>
              <a:gd name="connsiteY353" fmla="*/ 3396628 h 4321138"/>
              <a:gd name="connsiteX354" fmla="*/ 2493467 w 3340100"/>
              <a:gd name="connsiteY354" fmla="*/ 3386463 h 4321138"/>
              <a:gd name="connsiteX355" fmla="*/ 1413166 w 3340100"/>
              <a:gd name="connsiteY355" fmla="*/ 3380881 h 4321138"/>
              <a:gd name="connsiteX356" fmla="*/ 1435223 w 3340100"/>
              <a:gd name="connsiteY356" fmla="*/ 3390353 h 4321138"/>
              <a:gd name="connsiteX357" fmla="*/ 1434307 w 3340100"/>
              <a:gd name="connsiteY357" fmla="*/ 3417611 h 4321138"/>
              <a:gd name="connsiteX358" fmla="*/ 1399809 w 3340100"/>
              <a:gd name="connsiteY358" fmla="*/ 3392750 h 4321138"/>
              <a:gd name="connsiteX359" fmla="*/ 1413166 w 3340100"/>
              <a:gd name="connsiteY359" fmla="*/ 3380881 h 4321138"/>
              <a:gd name="connsiteX360" fmla="*/ 1013612 w 3340100"/>
              <a:gd name="connsiteY360" fmla="*/ 3374529 h 4321138"/>
              <a:gd name="connsiteX361" fmla="*/ 1029502 w 3340100"/>
              <a:gd name="connsiteY361" fmla="*/ 3378659 h 4321138"/>
              <a:gd name="connsiteX362" fmla="*/ 1030748 w 3340100"/>
              <a:gd name="connsiteY362" fmla="*/ 3392054 h 4321138"/>
              <a:gd name="connsiteX363" fmla="*/ 1006134 w 3340100"/>
              <a:gd name="connsiteY363" fmla="*/ 3381338 h 4321138"/>
              <a:gd name="connsiteX364" fmla="*/ 1013612 w 3340100"/>
              <a:gd name="connsiteY364" fmla="*/ 3374529 h 4321138"/>
              <a:gd name="connsiteX365" fmla="*/ 2225210 w 3340100"/>
              <a:gd name="connsiteY365" fmla="*/ 3348681 h 4321138"/>
              <a:gd name="connsiteX366" fmla="*/ 2246338 w 3340100"/>
              <a:gd name="connsiteY366" fmla="*/ 3368246 h 4321138"/>
              <a:gd name="connsiteX367" fmla="*/ 2243641 w 3340100"/>
              <a:gd name="connsiteY367" fmla="*/ 3420827 h 4321138"/>
              <a:gd name="connsiteX368" fmla="*/ 2241843 w 3340100"/>
              <a:gd name="connsiteY368" fmla="*/ 3422050 h 4321138"/>
              <a:gd name="connsiteX369" fmla="*/ 2207679 w 3340100"/>
              <a:gd name="connsiteY369" fmla="*/ 3362132 h 4321138"/>
              <a:gd name="connsiteX370" fmla="*/ 2225210 w 3340100"/>
              <a:gd name="connsiteY370" fmla="*/ 3348681 h 4321138"/>
              <a:gd name="connsiteX371" fmla="*/ 2984330 w 3340100"/>
              <a:gd name="connsiteY371" fmla="*/ 3346813 h 4321138"/>
              <a:gd name="connsiteX372" fmla="*/ 2992703 w 3340100"/>
              <a:gd name="connsiteY372" fmla="*/ 3352471 h 4321138"/>
              <a:gd name="connsiteX373" fmla="*/ 2999802 w 3340100"/>
              <a:gd name="connsiteY373" fmla="*/ 3372046 h 4321138"/>
              <a:gd name="connsiteX374" fmla="*/ 2998876 w 3340100"/>
              <a:gd name="connsiteY374" fmla="*/ 3373269 h 4321138"/>
              <a:gd name="connsiteX375" fmla="*/ 2980355 w 3340100"/>
              <a:gd name="connsiteY375" fmla="*/ 3351248 h 4321138"/>
              <a:gd name="connsiteX376" fmla="*/ 2984330 w 3340100"/>
              <a:gd name="connsiteY376" fmla="*/ 3346813 h 4321138"/>
              <a:gd name="connsiteX377" fmla="*/ 746680 w 3340100"/>
              <a:gd name="connsiteY377" fmla="*/ 3340878 h 4321138"/>
              <a:gd name="connsiteX378" fmla="*/ 755728 w 3340100"/>
              <a:gd name="connsiteY378" fmla="*/ 3342251 h 4321138"/>
              <a:gd name="connsiteX379" fmla="*/ 754883 w 3340100"/>
              <a:gd name="connsiteY379" fmla="*/ 3348772 h 4321138"/>
              <a:gd name="connsiteX380" fmla="*/ 742490 w 3340100"/>
              <a:gd name="connsiteY380" fmla="*/ 3345683 h 4321138"/>
              <a:gd name="connsiteX381" fmla="*/ 746680 w 3340100"/>
              <a:gd name="connsiteY381" fmla="*/ 3340878 h 4321138"/>
              <a:gd name="connsiteX382" fmla="*/ 2789252 w 3340100"/>
              <a:gd name="connsiteY382" fmla="*/ 3338426 h 4321138"/>
              <a:gd name="connsiteX383" fmla="*/ 2801047 w 3340100"/>
              <a:gd name="connsiteY383" fmla="*/ 3351184 h 4321138"/>
              <a:gd name="connsiteX384" fmla="*/ 2805642 w 3340100"/>
              <a:gd name="connsiteY384" fmla="*/ 3387351 h 4321138"/>
              <a:gd name="connsiteX385" fmla="*/ 2803804 w 3340100"/>
              <a:gd name="connsiteY385" fmla="*/ 3389190 h 4321138"/>
              <a:gd name="connsiteX386" fmla="*/ 2781134 w 3340100"/>
              <a:gd name="connsiteY386" fmla="*/ 3344747 h 4321138"/>
              <a:gd name="connsiteX387" fmla="*/ 2789252 w 3340100"/>
              <a:gd name="connsiteY387" fmla="*/ 3338426 h 4321138"/>
              <a:gd name="connsiteX388" fmla="*/ 1908383 w 3340100"/>
              <a:gd name="connsiteY388" fmla="*/ 3322066 h 4321138"/>
              <a:gd name="connsiteX389" fmla="*/ 1934756 w 3340100"/>
              <a:gd name="connsiteY389" fmla="*/ 3338755 h 4321138"/>
              <a:gd name="connsiteX390" fmla="*/ 1932634 w 3340100"/>
              <a:gd name="connsiteY390" fmla="*/ 3384373 h 4321138"/>
              <a:gd name="connsiteX391" fmla="*/ 1890194 w 3340100"/>
              <a:gd name="connsiteY391" fmla="*/ 3339363 h 4321138"/>
              <a:gd name="connsiteX392" fmla="*/ 1908383 w 3340100"/>
              <a:gd name="connsiteY392" fmla="*/ 3322066 h 4321138"/>
              <a:gd name="connsiteX393" fmla="*/ 1144586 w 3340100"/>
              <a:gd name="connsiteY393" fmla="*/ 3314575 h 4321138"/>
              <a:gd name="connsiteX394" fmla="*/ 1166552 w 3340100"/>
              <a:gd name="connsiteY394" fmla="*/ 3320014 h 4321138"/>
              <a:gd name="connsiteX395" fmla="*/ 1169566 w 3340100"/>
              <a:gd name="connsiteY395" fmla="*/ 3338534 h 4321138"/>
              <a:gd name="connsiteX396" fmla="*/ 1134601 w 3340100"/>
              <a:gd name="connsiteY396" fmla="*/ 3324129 h 4321138"/>
              <a:gd name="connsiteX397" fmla="*/ 1144586 w 3340100"/>
              <a:gd name="connsiteY397" fmla="*/ 3314575 h 4321138"/>
              <a:gd name="connsiteX398" fmla="*/ 1543033 w 3340100"/>
              <a:gd name="connsiteY398" fmla="*/ 3310588 h 4321138"/>
              <a:gd name="connsiteX399" fmla="*/ 1569963 w 3340100"/>
              <a:gd name="connsiteY399" fmla="*/ 3321791 h 4321138"/>
              <a:gd name="connsiteX400" fmla="*/ 1570262 w 3340100"/>
              <a:gd name="connsiteY400" fmla="*/ 3355701 h 4321138"/>
              <a:gd name="connsiteX401" fmla="*/ 1527774 w 3340100"/>
              <a:gd name="connsiteY401" fmla="*/ 3325727 h 4321138"/>
              <a:gd name="connsiteX402" fmla="*/ 1543033 w 3340100"/>
              <a:gd name="connsiteY402" fmla="*/ 3310588 h 4321138"/>
              <a:gd name="connsiteX403" fmla="*/ 2575140 w 3340100"/>
              <a:gd name="connsiteY403" fmla="*/ 3307142 h 4321138"/>
              <a:gd name="connsiteX404" fmla="*/ 2591080 w 3340100"/>
              <a:gd name="connsiteY404" fmla="*/ 3324901 h 4321138"/>
              <a:gd name="connsiteX405" fmla="*/ 2592318 w 3340100"/>
              <a:gd name="connsiteY405" fmla="*/ 3373952 h 4321138"/>
              <a:gd name="connsiteX406" fmla="*/ 2589223 w 3340100"/>
              <a:gd name="connsiteY406" fmla="*/ 3376046 h 4321138"/>
              <a:gd name="connsiteX407" fmla="*/ 2561986 w 3340100"/>
              <a:gd name="connsiteY407" fmla="*/ 3314732 h 4321138"/>
              <a:gd name="connsiteX408" fmla="*/ 2575140 w 3340100"/>
              <a:gd name="connsiteY408" fmla="*/ 3307142 h 4321138"/>
              <a:gd name="connsiteX409" fmla="*/ 3184987 w 3340100"/>
              <a:gd name="connsiteY409" fmla="*/ 3304968 h 4321138"/>
              <a:gd name="connsiteX410" fmla="*/ 3188981 w 3340100"/>
              <a:gd name="connsiteY410" fmla="*/ 3309504 h 4321138"/>
              <a:gd name="connsiteX411" fmla="*/ 3180685 w 3340100"/>
              <a:gd name="connsiteY411" fmla="*/ 3306102 h 4321138"/>
              <a:gd name="connsiteX412" fmla="*/ 3184987 w 3340100"/>
              <a:gd name="connsiteY412" fmla="*/ 3304968 h 4321138"/>
              <a:gd name="connsiteX413" fmla="*/ 522288 w 3340100"/>
              <a:gd name="connsiteY413" fmla="*/ 3297200 h 4321138"/>
              <a:gd name="connsiteX414" fmla="*/ 527052 w 3340100"/>
              <a:gd name="connsiteY414" fmla="*/ 3298788 h 4321138"/>
              <a:gd name="connsiteX415" fmla="*/ 527052 w 3340100"/>
              <a:gd name="connsiteY415" fmla="*/ 3303550 h 4321138"/>
              <a:gd name="connsiteX416" fmla="*/ 522288 w 3340100"/>
              <a:gd name="connsiteY416" fmla="*/ 3301963 h 4321138"/>
              <a:gd name="connsiteX417" fmla="*/ 871237 w 3340100"/>
              <a:gd name="connsiteY417" fmla="*/ 3288170 h 4321138"/>
              <a:gd name="connsiteX418" fmla="*/ 887296 w 3340100"/>
              <a:gd name="connsiteY418" fmla="*/ 3289497 h 4321138"/>
              <a:gd name="connsiteX419" fmla="*/ 887002 w 3340100"/>
              <a:gd name="connsiteY419" fmla="*/ 3299803 h 4321138"/>
              <a:gd name="connsiteX420" fmla="*/ 864660 w 3340100"/>
              <a:gd name="connsiteY420" fmla="*/ 3295743 h 4321138"/>
              <a:gd name="connsiteX421" fmla="*/ 871237 w 3340100"/>
              <a:gd name="connsiteY421" fmla="*/ 3288170 h 4321138"/>
              <a:gd name="connsiteX422" fmla="*/ 2322568 w 3340100"/>
              <a:gd name="connsiteY422" fmla="*/ 3269731 h 4321138"/>
              <a:gd name="connsiteX423" fmla="*/ 2344577 w 3340100"/>
              <a:gd name="connsiteY423" fmla="*/ 3289968 h 4321138"/>
              <a:gd name="connsiteX424" fmla="*/ 2344271 w 3340100"/>
              <a:gd name="connsiteY424" fmla="*/ 3345353 h 4321138"/>
              <a:gd name="connsiteX425" fmla="*/ 2342127 w 3340100"/>
              <a:gd name="connsiteY425" fmla="*/ 3346570 h 4321138"/>
              <a:gd name="connsiteX426" fmla="*/ 2305381 w 3340100"/>
              <a:gd name="connsiteY426" fmla="*/ 3284186 h 4321138"/>
              <a:gd name="connsiteX427" fmla="*/ 2322568 w 3340100"/>
              <a:gd name="connsiteY427" fmla="*/ 3269731 h 4321138"/>
              <a:gd name="connsiteX428" fmla="*/ 3022054 w 3340100"/>
              <a:gd name="connsiteY428" fmla="*/ 3265969 h 4321138"/>
              <a:gd name="connsiteX429" fmla="*/ 3028456 w 3340100"/>
              <a:gd name="connsiteY429" fmla="*/ 3270480 h 4321138"/>
              <a:gd name="connsiteX430" fmla="*/ 3035327 w 3340100"/>
              <a:gd name="connsiteY430" fmla="*/ 3287024 h 4321138"/>
              <a:gd name="connsiteX431" fmla="*/ 3034702 w 3340100"/>
              <a:gd name="connsiteY431" fmla="*/ 3288227 h 4321138"/>
              <a:gd name="connsiteX432" fmla="*/ 3018463 w 3340100"/>
              <a:gd name="connsiteY432" fmla="*/ 3268676 h 4321138"/>
              <a:gd name="connsiteX433" fmla="*/ 3022054 w 3340100"/>
              <a:gd name="connsiteY433" fmla="*/ 3265969 h 4321138"/>
              <a:gd name="connsiteX434" fmla="*/ 2844597 w 3340100"/>
              <a:gd name="connsiteY434" fmla="*/ 3260067 h 4321138"/>
              <a:gd name="connsiteX435" fmla="*/ 2854187 w 3340100"/>
              <a:gd name="connsiteY435" fmla="*/ 3271429 h 4321138"/>
              <a:gd name="connsiteX436" fmla="*/ 2859751 w 3340100"/>
              <a:gd name="connsiteY436" fmla="*/ 3305171 h 4321138"/>
              <a:gd name="connsiteX437" fmla="*/ 2858287 w 3340100"/>
              <a:gd name="connsiteY437" fmla="*/ 3306691 h 4321138"/>
              <a:gd name="connsiteX438" fmla="*/ 2838081 w 3340100"/>
              <a:gd name="connsiteY438" fmla="*/ 3264437 h 4321138"/>
              <a:gd name="connsiteX439" fmla="*/ 2844597 w 3340100"/>
              <a:gd name="connsiteY439" fmla="*/ 3260067 h 4321138"/>
              <a:gd name="connsiteX440" fmla="*/ 1271422 w 3340100"/>
              <a:gd name="connsiteY440" fmla="*/ 3251003 h 4321138"/>
              <a:gd name="connsiteX441" fmla="*/ 1300377 w 3340100"/>
              <a:gd name="connsiteY441" fmla="*/ 3257267 h 4321138"/>
              <a:gd name="connsiteX442" fmla="*/ 1306229 w 3340100"/>
              <a:gd name="connsiteY442" fmla="*/ 3281717 h 4321138"/>
              <a:gd name="connsiteX443" fmla="*/ 1258177 w 3340100"/>
              <a:gd name="connsiteY443" fmla="*/ 3262398 h 4321138"/>
              <a:gd name="connsiteX444" fmla="*/ 1271422 w 3340100"/>
              <a:gd name="connsiteY444" fmla="*/ 3251003 h 4321138"/>
              <a:gd name="connsiteX445" fmla="*/ 644107 w 3340100"/>
              <a:gd name="connsiteY445" fmla="*/ 3249634 h 4321138"/>
              <a:gd name="connsiteX446" fmla="*/ 654194 w 3340100"/>
              <a:gd name="connsiteY446" fmla="*/ 3253502 h 4321138"/>
              <a:gd name="connsiteX447" fmla="*/ 653578 w 3340100"/>
              <a:gd name="connsiteY447" fmla="*/ 3263306 h 4321138"/>
              <a:gd name="connsiteX448" fmla="*/ 638177 w 3340100"/>
              <a:gd name="connsiteY448" fmla="*/ 3254727 h 4321138"/>
              <a:gd name="connsiteX449" fmla="*/ 644107 w 3340100"/>
              <a:gd name="connsiteY449" fmla="*/ 3249634 h 4321138"/>
              <a:gd name="connsiteX450" fmla="*/ 2022072 w 3340100"/>
              <a:gd name="connsiteY450" fmla="*/ 3243057 h 4321138"/>
              <a:gd name="connsiteX451" fmla="*/ 2049701 w 3340100"/>
              <a:gd name="connsiteY451" fmla="*/ 3261148 h 4321138"/>
              <a:gd name="connsiteX452" fmla="*/ 2049701 w 3340100"/>
              <a:gd name="connsiteY452" fmla="*/ 3312122 h 4321138"/>
              <a:gd name="connsiteX453" fmla="*/ 2002789 w 3340100"/>
              <a:gd name="connsiteY453" fmla="*/ 3259328 h 4321138"/>
              <a:gd name="connsiteX454" fmla="*/ 2022072 w 3340100"/>
              <a:gd name="connsiteY454" fmla="*/ 3243057 h 4321138"/>
              <a:gd name="connsiteX455" fmla="*/ 1667083 w 3340100"/>
              <a:gd name="connsiteY455" fmla="*/ 3237274 h 4321138"/>
              <a:gd name="connsiteX456" fmla="*/ 1699251 w 3340100"/>
              <a:gd name="connsiteY456" fmla="*/ 3249742 h 4321138"/>
              <a:gd name="connsiteX457" fmla="*/ 1701970 w 3340100"/>
              <a:gd name="connsiteY457" fmla="*/ 3289699 h 4321138"/>
              <a:gd name="connsiteX458" fmla="*/ 1650319 w 3340100"/>
              <a:gd name="connsiteY458" fmla="*/ 3255232 h 4321138"/>
              <a:gd name="connsiteX459" fmla="*/ 1667083 w 3340100"/>
              <a:gd name="connsiteY459" fmla="*/ 3237274 h 4321138"/>
              <a:gd name="connsiteX460" fmla="*/ 992355 w 3340100"/>
              <a:gd name="connsiteY460" fmla="*/ 3233452 h 4321138"/>
              <a:gd name="connsiteX461" fmla="*/ 1015437 w 3340100"/>
              <a:gd name="connsiteY461" fmla="*/ 3235059 h 4321138"/>
              <a:gd name="connsiteX462" fmla="*/ 1016359 w 3340100"/>
              <a:gd name="connsiteY462" fmla="*/ 3248830 h 4321138"/>
              <a:gd name="connsiteX463" fmla="*/ 982868 w 3340100"/>
              <a:gd name="connsiteY463" fmla="*/ 3243321 h 4321138"/>
              <a:gd name="connsiteX464" fmla="*/ 992355 w 3340100"/>
              <a:gd name="connsiteY464" fmla="*/ 3233452 h 4321138"/>
              <a:gd name="connsiteX465" fmla="*/ 2646611 w 3340100"/>
              <a:gd name="connsiteY465" fmla="*/ 3226144 h 4321138"/>
              <a:gd name="connsiteX466" fmla="*/ 2661688 w 3340100"/>
              <a:gd name="connsiteY466" fmla="*/ 3244196 h 4321138"/>
              <a:gd name="connsiteX467" fmla="*/ 2664757 w 3340100"/>
              <a:gd name="connsiteY467" fmla="*/ 3294066 h 4321138"/>
              <a:gd name="connsiteX468" fmla="*/ 2661995 w 3340100"/>
              <a:gd name="connsiteY468" fmla="*/ 3296208 h 4321138"/>
              <a:gd name="connsiteX469" fmla="*/ 2634986 w 3340100"/>
              <a:gd name="connsiteY469" fmla="*/ 3233793 h 4321138"/>
              <a:gd name="connsiteX470" fmla="*/ 2646611 w 3340100"/>
              <a:gd name="connsiteY470" fmla="*/ 3226144 h 4321138"/>
              <a:gd name="connsiteX471" fmla="*/ 3200400 w 3340100"/>
              <a:gd name="connsiteY471" fmla="*/ 3224175 h 4321138"/>
              <a:gd name="connsiteX472" fmla="*/ 3201988 w 3340100"/>
              <a:gd name="connsiteY472" fmla="*/ 3224175 h 4321138"/>
              <a:gd name="connsiteX473" fmla="*/ 3203575 w 3340100"/>
              <a:gd name="connsiteY473" fmla="*/ 3224175 h 4321138"/>
              <a:gd name="connsiteX474" fmla="*/ 3201988 w 3340100"/>
              <a:gd name="connsiteY474" fmla="*/ 3225763 h 4321138"/>
              <a:gd name="connsiteX475" fmla="*/ 761664 w 3340100"/>
              <a:gd name="connsiteY475" fmla="*/ 3197123 h 4321138"/>
              <a:gd name="connsiteX476" fmla="*/ 778594 w 3340100"/>
              <a:gd name="connsiteY476" fmla="*/ 3202923 h 4321138"/>
              <a:gd name="connsiteX477" fmla="*/ 778898 w 3340100"/>
              <a:gd name="connsiteY477" fmla="*/ 3218593 h 4321138"/>
              <a:gd name="connsiteX478" fmla="*/ 753388 w 3340100"/>
              <a:gd name="connsiteY478" fmla="*/ 3205381 h 4321138"/>
              <a:gd name="connsiteX479" fmla="*/ 761664 w 3340100"/>
              <a:gd name="connsiteY479" fmla="*/ 3197123 h 4321138"/>
              <a:gd name="connsiteX480" fmla="*/ 2412234 w 3340100"/>
              <a:gd name="connsiteY480" fmla="*/ 3190410 h 4321138"/>
              <a:gd name="connsiteX481" fmla="*/ 2433757 w 3340100"/>
              <a:gd name="connsiteY481" fmla="*/ 3210978 h 4321138"/>
              <a:gd name="connsiteX482" fmla="*/ 2435297 w 3340100"/>
              <a:gd name="connsiteY482" fmla="*/ 3267739 h 4321138"/>
              <a:gd name="connsiteX483" fmla="*/ 2433449 w 3340100"/>
              <a:gd name="connsiteY483" fmla="*/ 3269248 h 4321138"/>
              <a:gd name="connsiteX484" fmla="*/ 2395562 w 3340100"/>
              <a:gd name="connsiteY484" fmla="*/ 3202223 h 4321138"/>
              <a:gd name="connsiteX485" fmla="*/ 2412234 w 3340100"/>
              <a:gd name="connsiteY485" fmla="*/ 3190410 h 4321138"/>
              <a:gd name="connsiteX486" fmla="*/ 3047021 w 3340100"/>
              <a:gd name="connsiteY486" fmla="*/ 3189162 h 4321138"/>
              <a:gd name="connsiteX487" fmla="*/ 3054013 w 3340100"/>
              <a:gd name="connsiteY487" fmla="*/ 3191014 h 4321138"/>
              <a:gd name="connsiteX488" fmla="*/ 3060093 w 3340100"/>
              <a:gd name="connsiteY488" fmla="*/ 3204596 h 4321138"/>
              <a:gd name="connsiteX489" fmla="*/ 3059485 w 3340100"/>
              <a:gd name="connsiteY489" fmla="*/ 3205831 h 4321138"/>
              <a:gd name="connsiteX490" fmla="*/ 3047021 w 3340100"/>
              <a:gd name="connsiteY490" fmla="*/ 3189162 h 4321138"/>
              <a:gd name="connsiteX491" fmla="*/ 1392296 w 3340100"/>
              <a:gd name="connsiteY491" fmla="*/ 3185630 h 4321138"/>
              <a:gd name="connsiteX492" fmla="*/ 1428363 w 3340100"/>
              <a:gd name="connsiteY492" fmla="*/ 3192746 h 4321138"/>
              <a:gd name="connsiteX493" fmla="*/ 1437710 w 3340100"/>
              <a:gd name="connsiteY493" fmla="*/ 3222726 h 4321138"/>
              <a:gd name="connsiteX494" fmla="*/ 1377711 w 3340100"/>
              <a:gd name="connsiteY494" fmla="*/ 3200317 h 4321138"/>
              <a:gd name="connsiteX495" fmla="*/ 1392296 w 3340100"/>
              <a:gd name="connsiteY495" fmla="*/ 3185630 h 4321138"/>
              <a:gd name="connsiteX496" fmla="*/ 2889259 w 3340100"/>
              <a:gd name="connsiteY496" fmla="*/ 3181785 h 4321138"/>
              <a:gd name="connsiteX497" fmla="*/ 2897326 w 3340100"/>
              <a:gd name="connsiteY497" fmla="*/ 3191694 h 4321138"/>
              <a:gd name="connsiteX498" fmla="*/ 2903486 w 3340100"/>
              <a:gd name="connsiteY498" fmla="*/ 3222047 h 4321138"/>
              <a:gd name="connsiteX499" fmla="*/ 2901726 w 3340100"/>
              <a:gd name="connsiteY499" fmla="*/ 3223815 h 4321138"/>
              <a:gd name="connsiteX500" fmla="*/ 2883832 w 3340100"/>
              <a:gd name="connsiteY500" fmla="*/ 3184032 h 4321138"/>
              <a:gd name="connsiteX501" fmla="*/ 2889259 w 3340100"/>
              <a:gd name="connsiteY501" fmla="*/ 3181785 h 4321138"/>
              <a:gd name="connsiteX502" fmla="*/ 1109392 w 3340100"/>
              <a:gd name="connsiteY502" fmla="*/ 3176134 h 4321138"/>
              <a:gd name="connsiteX503" fmla="*/ 1138285 w 3340100"/>
              <a:gd name="connsiteY503" fmla="*/ 3177457 h 4321138"/>
              <a:gd name="connsiteX504" fmla="*/ 1141272 w 3340100"/>
              <a:gd name="connsiteY504" fmla="*/ 3194391 h 4321138"/>
              <a:gd name="connsiteX505" fmla="*/ 1098865 w 3340100"/>
              <a:gd name="connsiteY505" fmla="*/ 3188645 h 4321138"/>
              <a:gd name="connsiteX506" fmla="*/ 1109392 w 3340100"/>
              <a:gd name="connsiteY506" fmla="*/ 3176134 h 4321138"/>
              <a:gd name="connsiteX507" fmla="*/ 425996 w 3340100"/>
              <a:gd name="connsiteY507" fmla="*/ 3167359 h 4321138"/>
              <a:gd name="connsiteX508" fmla="*/ 433072 w 3340100"/>
              <a:gd name="connsiteY508" fmla="*/ 3167652 h 4321138"/>
              <a:gd name="connsiteX509" fmla="*/ 432528 w 3340100"/>
              <a:gd name="connsiteY509" fmla="*/ 3173793 h 4321138"/>
              <a:gd name="connsiteX510" fmla="*/ 425996 w 3340100"/>
              <a:gd name="connsiteY510" fmla="*/ 3167359 h 4321138"/>
              <a:gd name="connsiteX511" fmla="*/ 2126821 w 3340100"/>
              <a:gd name="connsiteY511" fmla="*/ 3164361 h 4321138"/>
              <a:gd name="connsiteX512" fmla="*/ 2156800 w 3340100"/>
              <a:gd name="connsiteY512" fmla="*/ 3184176 h 4321138"/>
              <a:gd name="connsiteX513" fmla="*/ 2159198 w 3340100"/>
              <a:gd name="connsiteY513" fmla="*/ 3240901 h 4321138"/>
              <a:gd name="connsiteX514" fmla="*/ 2107635 w 3340100"/>
              <a:gd name="connsiteY514" fmla="*/ 3182950 h 4321138"/>
              <a:gd name="connsiteX515" fmla="*/ 2126821 w 3340100"/>
              <a:gd name="connsiteY515" fmla="*/ 3164361 h 4321138"/>
              <a:gd name="connsiteX516" fmla="*/ 1785993 w 3340100"/>
              <a:gd name="connsiteY516" fmla="*/ 3162579 h 4321138"/>
              <a:gd name="connsiteX517" fmla="*/ 1821043 w 3340100"/>
              <a:gd name="connsiteY517" fmla="*/ 3176140 h 4321138"/>
              <a:gd name="connsiteX518" fmla="*/ 1826458 w 3340100"/>
              <a:gd name="connsiteY518" fmla="*/ 3221804 h 4321138"/>
              <a:gd name="connsiteX519" fmla="*/ 1767189 w 3340100"/>
              <a:gd name="connsiteY519" fmla="*/ 3180737 h 4321138"/>
              <a:gd name="connsiteX520" fmla="*/ 1785993 w 3340100"/>
              <a:gd name="connsiteY520" fmla="*/ 3162579 h 4321138"/>
              <a:gd name="connsiteX521" fmla="*/ 2710374 w 3340100"/>
              <a:gd name="connsiteY521" fmla="*/ 3148035 h 4321138"/>
              <a:gd name="connsiteX522" fmla="*/ 2723407 w 3340100"/>
              <a:gd name="connsiteY522" fmla="*/ 3165014 h 4321138"/>
              <a:gd name="connsiteX523" fmla="*/ 2728575 w 3340100"/>
              <a:gd name="connsiteY523" fmla="*/ 3212993 h 4321138"/>
              <a:gd name="connsiteX524" fmla="*/ 2726143 w 3340100"/>
              <a:gd name="connsiteY524" fmla="*/ 3215092 h 4321138"/>
              <a:gd name="connsiteX525" fmla="*/ 2700304 w 3340100"/>
              <a:gd name="connsiteY525" fmla="*/ 3153320 h 4321138"/>
              <a:gd name="connsiteX526" fmla="*/ 2710374 w 3340100"/>
              <a:gd name="connsiteY526" fmla="*/ 3148035 h 4321138"/>
              <a:gd name="connsiteX527" fmla="*/ 875811 w 3340100"/>
              <a:gd name="connsiteY527" fmla="*/ 3144487 h 4321138"/>
              <a:gd name="connsiteX528" fmla="*/ 898486 w 3340100"/>
              <a:gd name="connsiteY528" fmla="*/ 3151592 h 4321138"/>
              <a:gd name="connsiteX529" fmla="*/ 900306 w 3340100"/>
              <a:gd name="connsiteY529" fmla="*/ 3172516 h 4321138"/>
              <a:gd name="connsiteX530" fmla="*/ 865422 w 3340100"/>
              <a:gd name="connsiteY530" fmla="*/ 3155652 h 4321138"/>
              <a:gd name="connsiteX531" fmla="*/ 875811 w 3340100"/>
              <a:gd name="connsiteY531" fmla="*/ 3144487 h 4321138"/>
              <a:gd name="connsiteX532" fmla="*/ 541843 w 3340100"/>
              <a:gd name="connsiteY532" fmla="*/ 3118420 h 4321138"/>
              <a:gd name="connsiteX533" fmla="*/ 552848 w 3340100"/>
              <a:gd name="connsiteY533" fmla="*/ 3124560 h 4321138"/>
              <a:gd name="connsiteX534" fmla="*/ 553161 w 3340100"/>
              <a:gd name="connsiteY534" fmla="*/ 3137657 h 4321138"/>
              <a:gd name="connsiteX535" fmla="*/ 535302 w 3340100"/>
              <a:gd name="connsiteY535" fmla="*/ 3123667 h 4321138"/>
              <a:gd name="connsiteX536" fmla="*/ 541843 w 3340100"/>
              <a:gd name="connsiteY536" fmla="*/ 3118420 h 4321138"/>
              <a:gd name="connsiteX537" fmla="*/ 1507991 w 3340100"/>
              <a:gd name="connsiteY537" fmla="*/ 3117702 h 4321138"/>
              <a:gd name="connsiteX538" fmla="*/ 1549548 w 3340100"/>
              <a:gd name="connsiteY538" fmla="*/ 3124631 h 4321138"/>
              <a:gd name="connsiteX539" fmla="*/ 1563014 w 3340100"/>
              <a:gd name="connsiteY539" fmla="*/ 3160152 h 4321138"/>
              <a:gd name="connsiteX540" fmla="*/ 1491794 w 3340100"/>
              <a:gd name="connsiteY540" fmla="*/ 3135348 h 4321138"/>
              <a:gd name="connsiteX541" fmla="*/ 1507991 w 3340100"/>
              <a:gd name="connsiteY541" fmla="*/ 3117702 h 4321138"/>
              <a:gd name="connsiteX542" fmla="*/ 1221110 w 3340100"/>
              <a:gd name="connsiteY542" fmla="*/ 3117225 h 4321138"/>
              <a:gd name="connsiteX543" fmla="*/ 1257431 w 3340100"/>
              <a:gd name="connsiteY543" fmla="*/ 3117975 h 4321138"/>
              <a:gd name="connsiteX544" fmla="*/ 1263484 w 3340100"/>
              <a:gd name="connsiteY544" fmla="*/ 3138075 h 4321138"/>
              <a:gd name="connsiteX545" fmla="*/ 1209305 w 3340100"/>
              <a:gd name="connsiteY545" fmla="*/ 3132675 h 4321138"/>
              <a:gd name="connsiteX546" fmla="*/ 1221110 w 3340100"/>
              <a:gd name="connsiteY546" fmla="*/ 3117225 h 4321138"/>
              <a:gd name="connsiteX547" fmla="*/ 3065463 w 3340100"/>
              <a:gd name="connsiteY547" fmla="*/ 3112003 h 4321138"/>
              <a:gd name="connsiteX548" fmla="*/ 3070062 w 3340100"/>
              <a:gd name="connsiteY548" fmla="*/ 3112915 h 4321138"/>
              <a:gd name="connsiteX549" fmla="*/ 3074660 w 3340100"/>
              <a:gd name="connsiteY549" fmla="*/ 3121731 h 4321138"/>
              <a:gd name="connsiteX550" fmla="*/ 3074331 w 3340100"/>
              <a:gd name="connsiteY550" fmla="*/ 3122643 h 4321138"/>
              <a:gd name="connsiteX551" fmla="*/ 3065463 w 3340100"/>
              <a:gd name="connsiteY551" fmla="*/ 3112003 h 4321138"/>
              <a:gd name="connsiteX552" fmla="*/ 2493724 w 3340100"/>
              <a:gd name="connsiteY552" fmla="*/ 3111307 h 4321138"/>
              <a:gd name="connsiteX553" fmla="*/ 2513731 w 3340100"/>
              <a:gd name="connsiteY553" fmla="*/ 3131795 h 4321138"/>
              <a:gd name="connsiteX554" fmla="*/ 2517369 w 3340100"/>
              <a:gd name="connsiteY554" fmla="*/ 3189537 h 4321138"/>
              <a:gd name="connsiteX555" fmla="*/ 2513731 w 3340100"/>
              <a:gd name="connsiteY555" fmla="*/ 3192243 h 4321138"/>
              <a:gd name="connsiteX556" fmla="*/ 2478264 w 3340100"/>
              <a:gd name="connsiteY556" fmla="*/ 3120367 h 4321138"/>
              <a:gd name="connsiteX557" fmla="*/ 2493724 w 3340100"/>
              <a:gd name="connsiteY557" fmla="*/ 3111307 h 4321138"/>
              <a:gd name="connsiteX558" fmla="*/ 2924938 w 3340100"/>
              <a:gd name="connsiteY558" fmla="*/ 3102346 h 4321138"/>
              <a:gd name="connsiteX559" fmla="*/ 2932360 w 3340100"/>
              <a:gd name="connsiteY559" fmla="*/ 3111568 h 4321138"/>
              <a:gd name="connsiteX560" fmla="*/ 2939473 w 3340100"/>
              <a:gd name="connsiteY560" fmla="*/ 3139923 h 4321138"/>
              <a:gd name="connsiteX561" fmla="*/ 2937927 w 3340100"/>
              <a:gd name="connsiteY561" fmla="*/ 3141752 h 4321138"/>
              <a:gd name="connsiteX562" fmla="*/ 2920299 w 3340100"/>
              <a:gd name="connsiteY562" fmla="*/ 3104556 h 4321138"/>
              <a:gd name="connsiteX563" fmla="*/ 2924938 w 3340100"/>
              <a:gd name="connsiteY563" fmla="*/ 3102346 h 4321138"/>
              <a:gd name="connsiteX564" fmla="*/ 983628 w 3340100"/>
              <a:gd name="connsiteY564" fmla="*/ 3089967 h 4321138"/>
              <a:gd name="connsiteX565" fmla="*/ 1012772 w 3340100"/>
              <a:gd name="connsiteY565" fmla="*/ 3098016 h 4321138"/>
              <a:gd name="connsiteX566" fmla="*/ 1017000 w 3340100"/>
              <a:gd name="connsiteY566" fmla="*/ 3122991 h 4321138"/>
              <a:gd name="connsiteX567" fmla="*/ 971698 w 3340100"/>
              <a:gd name="connsiteY567" fmla="*/ 3104034 h 4321138"/>
              <a:gd name="connsiteX568" fmla="*/ 983628 w 3340100"/>
              <a:gd name="connsiteY568" fmla="*/ 3089967 h 4321138"/>
              <a:gd name="connsiteX569" fmla="*/ 1892754 w 3340100"/>
              <a:gd name="connsiteY569" fmla="*/ 3087304 h 4321138"/>
              <a:gd name="connsiteX570" fmla="*/ 1932246 w 3340100"/>
              <a:gd name="connsiteY570" fmla="*/ 3101768 h 4321138"/>
              <a:gd name="connsiteX571" fmla="*/ 1941637 w 3340100"/>
              <a:gd name="connsiteY571" fmla="*/ 3151920 h 4321138"/>
              <a:gd name="connsiteX572" fmla="*/ 1873481 w 3340100"/>
              <a:gd name="connsiteY572" fmla="*/ 3107508 h 4321138"/>
              <a:gd name="connsiteX573" fmla="*/ 1892754 w 3340100"/>
              <a:gd name="connsiteY573" fmla="*/ 3087304 h 4321138"/>
              <a:gd name="connsiteX574" fmla="*/ 2222748 w 3340100"/>
              <a:gd name="connsiteY574" fmla="*/ 3086792 h 4321138"/>
              <a:gd name="connsiteX575" fmla="*/ 2252759 w 3340100"/>
              <a:gd name="connsiteY575" fmla="*/ 3106825 h 4321138"/>
              <a:gd name="connsiteX576" fmla="*/ 2257874 w 3340100"/>
              <a:gd name="connsiteY576" fmla="*/ 3165869 h 4321138"/>
              <a:gd name="connsiteX577" fmla="*/ 2255768 w 3340100"/>
              <a:gd name="connsiteY577" fmla="*/ 3167375 h 4321138"/>
              <a:gd name="connsiteX578" fmla="*/ 2203117 w 3340100"/>
              <a:gd name="connsiteY578" fmla="*/ 3102909 h 4321138"/>
              <a:gd name="connsiteX579" fmla="*/ 2222748 w 3340100"/>
              <a:gd name="connsiteY579" fmla="*/ 3086792 h 4321138"/>
              <a:gd name="connsiteX580" fmla="*/ 2764000 w 3340100"/>
              <a:gd name="connsiteY580" fmla="*/ 3069864 h 4321138"/>
              <a:gd name="connsiteX581" fmla="*/ 2775652 w 3340100"/>
              <a:gd name="connsiteY581" fmla="*/ 3085639 h 4321138"/>
              <a:gd name="connsiteX582" fmla="*/ 2781806 w 3340100"/>
              <a:gd name="connsiteY582" fmla="*/ 3132003 h 4321138"/>
              <a:gd name="connsiteX583" fmla="*/ 2778729 w 3340100"/>
              <a:gd name="connsiteY583" fmla="*/ 3134459 h 4321138"/>
              <a:gd name="connsiteX584" fmla="*/ 2755347 w 3340100"/>
              <a:gd name="connsiteY584" fmla="*/ 3072743 h 4321138"/>
              <a:gd name="connsiteX585" fmla="*/ 2764000 w 3340100"/>
              <a:gd name="connsiteY585" fmla="*/ 3069864 h 4321138"/>
              <a:gd name="connsiteX586" fmla="*/ 652125 w 3340100"/>
              <a:gd name="connsiteY586" fmla="*/ 3068609 h 4321138"/>
              <a:gd name="connsiteX587" fmla="*/ 668753 w 3340100"/>
              <a:gd name="connsiteY587" fmla="*/ 3077698 h 4321138"/>
              <a:gd name="connsiteX588" fmla="*/ 669967 w 3340100"/>
              <a:gd name="connsiteY588" fmla="*/ 3097949 h 4321138"/>
              <a:gd name="connsiteX589" fmla="*/ 643242 w 3340100"/>
              <a:gd name="connsiteY589" fmla="*/ 3076778 h 4321138"/>
              <a:gd name="connsiteX590" fmla="*/ 652125 w 3340100"/>
              <a:gd name="connsiteY590" fmla="*/ 3068609 h 4321138"/>
              <a:gd name="connsiteX591" fmla="*/ 1327849 w 3340100"/>
              <a:gd name="connsiteY591" fmla="*/ 3054329 h 4321138"/>
              <a:gd name="connsiteX592" fmla="*/ 1369461 w 3340100"/>
              <a:gd name="connsiteY592" fmla="*/ 3054595 h 4321138"/>
              <a:gd name="connsiteX593" fmla="*/ 1379146 w 3340100"/>
              <a:gd name="connsiteY593" fmla="*/ 3078038 h 4321138"/>
              <a:gd name="connsiteX594" fmla="*/ 1313474 w 3340100"/>
              <a:gd name="connsiteY594" fmla="*/ 3071645 h 4321138"/>
              <a:gd name="connsiteX595" fmla="*/ 1327849 w 3340100"/>
              <a:gd name="connsiteY595" fmla="*/ 3054329 h 4321138"/>
              <a:gd name="connsiteX596" fmla="*/ 1616791 w 3340100"/>
              <a:gd name="connsiteY596" fmla="*/ 3047778 h 4321138"/>
              <a:gd name="connsiteX597" fmla="*/ 1663754 w 3340100"/>
              <a:gd name="connsiteY597" fmla="*/ 3055009 h 4321138"/>
              <a:gd name="connsiteX598" fmla="*/ 1682857 w 3340100"/>
              <a:gd name="connsiteY598" fmla="*/ 3094283 h 4321138"/>
              <a:gd name="connsiteX599" fmla="*/ 1597346 w 3340100"/>
              <a:gd name="connsiteY599" fmla="*/ 3065665 h 4321138"/>
              <a:gd name="connsiteX600" fmla="*/ 1616791 w 3340100"/>
              <a:gd name="connsiteY600" fmla="*/ 3047778 h 4321138"/>
              <a:gd name="connsiteX601" fmla="*/ 3074988 w 3340100"/>
              <a:gd name="connsiteY601" fmla="*/ 3033675 h 4321138"/>
              <a:gd name="connsiteX602" fmla="*/ 3078164 w 3340100"/>
              <a:gd name="connsiteY602" fmla="*/ 3035263 h 4321138"/>
              <a:gd name="connsiteX603" fmla="*/ 3079751 w 3340100"/>
              <a:gd name="connsiteY603" fmla="*/ 3038438 h 4321138"/>
              <a:gd name="connsiteX604" fmla="*/ 3076576 w 3340100"/>
              <a:gd name="connsiteY604" fmla="*/ 3038438 h 4321138"/>
              <a:gd name="connsiteX605" fmla="*/ 2563323 w 3340100"/>
              <a:gd name="connsiteY605" fmla="*/ 3033228 h 4321138"/>
              <a:gd name="connsiteX606" fmla="*/ 2582627 w 3340100"/>
              <a:gd name="connsiteY606" fmla="*/ 3053579 h 4321138"/>
              <a:gd name="connsiteX607" fmla="*/ 2588706 w 3340100"/>
              <a:gd name="connsiteY607" fmla="*/ 3111682 h 4321138"/>
              <a:gd name="connsiteX608" fmla="*/ 2585363 w 3340100"/>
              <a:gd name="connsiteY608" fmla="*/ 3114103 h 4321138"/>
              <a:gd name="connsiteX609" fmla="*/ 2549492 w 3340100"/>
              <a:gd name="connsiteY609" fmla="*/ 3042382 h 4321138"/>
              <a:gd name="connsiteX610" fmla="*/ 2563323 w 3340100"/>
              <a:gd name="connsiteY610" fmla="*/ 3033228 h 4321138"/>
              <a:gd name="connsiteX611" fmla="*/ 1088699 w 3340100"/>
              <a:gd name="connsiteY611" fmla="*/ 3032682 h 4321138"/>
              <a:gd name="connsiteX612" fmla="*/ 1124885 w 3340100"/>
              <a:gd name="connsiteY612" fmla="*/ 3041440 h 4321138"/>
              <a:gd name="connsiteX613" fmla="*/ 1132512 w 3340100"/>
              <a:gd name="connsiteY613" fmla="*/ 3071637 h 4321138"/>
              <a:gd name="connsiteX614" fmla="*/ 1075162 w 3340100"/>
              <a:gd name="connsiteY614" fmla="*/ 3050197 h 4321138"/>
              <a:gd name="connsiteX615" fmla="*/ 1088699 w 3340100"/>
              <a:gd name="connsiteY615" fmla="*/ 3032682 h 4321138"/>
              <a:gd name="connsiteX616" fmla="*/ 2948551 w 3340100"/>
              <a:gd name="connsiteY616" fmla="*/ 3027416 h 4321138"/>
              <a:gd name="connsiteX617" fmla="*/ 2957461 w 3340100"/>
              <a:gd name="connsiteY617" fmla="*/ 3033946 h 4321138"/>
              <a:gd name="connsiteX618" fmla="*/ 2964221 w 3340100"/>
              <a:gd name="connsiteY618" fmla="*/ 3056804 h 4321138"/>
              <a:gd name="connsiteX619" fmla="*/ 2963299 w 3340100"/>
              <a:gd name="connsiteY619" fmla="*/ 3058288 h 4321138"/>
              <a:gd name="connsiteX620" fmla="*/ 2948551 w 3340100"/>
              <a:gd name="connsiteY620" fmla="*/ 3027416 h 4321138"/>
              <a:gd name="connsiteX621" fmla="*/ 758851 w 3340100"/>
              <a:gd name="connsiteY621" fmla="*/ 3018499 h 4321138"/>
              <a:gd name="connsiteX622" fmla="*/ 780059 w 3340100"/>
              <a:gd name="connsiteY622" fmla="*/ 3029381 h 4321138"/>
              <a:gd name="connsiteX623" fmla="*/ 783036 w 3340100"/>
              <a:gd name="connsiteY623" fmla="*/ 3055351 h 4321138"/>
              <a:gd name="connsiteX624" fmla="*/ 747019 w 3340100"/>
              <a:gd name="connsiteY624" fmla="*/ 3027315 h 4321138"/>
              <a:gd name="connsiteX625" fmla="*/ 758851 w 3340100"/>
              <a:gd name="connsiteY625" fmla="*/ 3018499 h 4321138"/>
              <a:gd name="connsiteX626" fmla="*/ 1991206 w 3340100"/>
              <a:gd name="connsiteY626" fmla="*/ 3013382 h 4321138"/>
              <a:gd name="connsiteX627" fmla="*/ 2034442 w 3340100"/>
              <a:gd name="connsiteY627" fmla="*/ 3028290 h 4321138"/>
              <a:gd name="connsiteX628" fmla="*/ 2047875 w 3340100"/>
              <a:gd name="connsiteY628" fmla="*/ 3082500 h 4321138"/>
              <a:gd name="connsiteX629" fmla="*/ 1972469 w 3340100"/>
              <a:gd name="connsiteY629" fmla="*/ 3035518 h 4321138"/>
              <a:gd name="connsiteX630" fmla="*/ 1991206 w 3340100"/>
              <a:gd name="connsiteY630" fmla="*/ 3013382 h 4321138"/>
              <a:gd name="connsiteX631" fmla="*/ 2309150 w 3340100"/>
              <a:gd name="connsiteY631" fmla="*/ 3009071 h 4321138"/>
              <a:gd name="connsiteX632" fmla="*/ 2339577 w 3340100"/>
              <a:gd name="connsiteY632" fmla="*/ 3029597 h 4321138"/>
              <a:gd name="connsiteX633" fmla="*/ 2347992 w 3340100"/>
              <a:gd name="connsiteY633" fmla="*/ 3091022 h 4321138"/>
              <a:gd name="connsiteX634" fmla="*/ 2290894 w 3340100"/>
              <a:gd name="connsiteY634" fmla="*/ 3025948 h 4321138"/>
              <a:gd name="connsiteX635" fmla="*/ 2309150 w 3340100"/>
              <a:gd name="connsiteY635" fmla="*/ 3009071 h 4321138"/>
              <a:gd name="connsiteX636" fmla="*/ 329156 w 3340100"/>
              <a:gd name="connsiteY636" fmla="*/ 3005424 h 4321138"/>
              <a:gd name="connsiteX637" fmla="*/ 337017 w 3340100"/>
              <a:gd name="connsiteY637" fmla="*/ 3007174 h 4321138"/>
              <a:gd name="connsiteX638" fmla="*/ 337017 w 3340100"/>
              <a:gd name="connsiteY638" fmla="*/ 3015047 h 4321138"/>
              <a:gd name="connsiteX639" fmla="*/ 329156 w 3340100"/>
              <a:gd name="connsiteY639" fmla="*/ 3005424 h 4321138"/>
              <a:gd name="connsiteX640" fmla="*/ 2807718 w 3340100"/>
              <a:gd name="connsiteY640" fmla="*/ 2993047 h 4321138"/>
              <a:gd name="connsiteX641" fmla="*/ 2817615 w 3340100"/>
              <a:gd name="connsiteY641" fmla="*/ 3007447 h 4321138"/>
              <a:gd name="connsiteX642" fmla="*/ 2824759 w 3340100"/>
              <a:gd name="connsiteY642" fmla="*/ 3050111 h 4321138"/>
              <a:gd name="connsiteX643" fmla="*/ 2822675 w 3340100"/>
              <a:gd name="connsiteY643" fmla="*/ 3052549 h 4321138"/>
              <a:gd name="connsiteX644" fmla="*/ 2800946 w 3340100"/>
              <a:gd name="connsiteY644" fmla="*/ 2995562 h 4321138"/>
              <a:gd name="connsiteX645" fmla="*/ 2807718 w 3340100"/>
              <a:gd name="connsiteY645" fmla="*/ 2993047 h 4321138"/>
              <a:gd name="connsiteX646" fmla="*/ 1449764 w 3340100"/>
              <a:gd name="connsiteY646" fmla="*/ 2988385 h 4321138"/>
              <a:gd name="connsiteX647" fmla="*/ 1475130 w 3340100"/>
              <a:gd name="connsiteY647" fmla="*/ 2991158 h 4321138"/>
              <a:gd name="connsiteX648" fmla="*/ 1489828 w 3340100"/>
              <a:gd name="connsiteY648" fmla="*/ 3016006 h 4321138"/>
              <a:gd name="connsiteX649" fmla="*/ 1414837 w 3340100"/>
              <a:gd name="connsiteY649" fmla="*/ 3010681 h 4321138"/>
              <a:gd name="connsiteX650" fmla="*/ 1449764 w 3340100"/>
              <a:gd name="connsiteY650" fmla="*/ 2988385 h 4321138"/>
              <a:gd name="connsiteX651" fmla="*/ 1741783 w 3340100"/>
              <a:gd name="connsiteY651" fmla="*/ 2978741 h 4321138"/>
              <a:gd name="connsiteX652" fmla="*/ 1768804 w 3340100"/>
              <a:gd name="connsiteY652" fmla="*/ 2985513 h 4321138"/>
              <a:gd name="connsiteX653" fmla="*/ 1793794 w 3340100"/>
              <a:gd name="connsiteY653" fmla="*/ 3027658 h 4321138"/>
              <a:gd name="connsiteX654" fmla="*/ 1697750 w 3340100"/>
              <a:gd name="connsiteY654" fmla="*/ 2998664 h 4321138"/>
              <a:gd name="connsiteX655" fmla="*/ 1741783 w 3340100"/>
              <a:gd name="connsiteY655" fmla="*/ 2978741 h 4321138"/>
              <a:gd name="connsiteX656" fmla="*/ 1189103 w 3340100"/>
              <a:gd name="connsiteY656" fmla="*/ 2971121 h 4321138"/>
              <a:gd name="connsiteX657" fmla="*/ 1230696 w 3340100"/>
              <a:gd name="connsiteY657" fmla="*/ 2981243 h 4321138"/>
              <a:gd name="connsiteX658" fmla="*/ 1242547 w 3340100"/>
              <a:gd name="connsiteY658" fmla="*/ 3016690 h 4321138"/>
              <a:gd name="connsiteX659" fmla="*/ 1173263 w 3340100"/>
              <a:gd name="connsiteY659" fmla="*/ 2990105 h 4321138"/>
              <a:gd name="connsiteX660" fmla="*/ 1189103 w 3340100"/>
              <a:gd name="connsiteY660" fmla="*/ 2971121 h 4321138"/>
              <a:gd name="connsiteX661" fmla="*/ 860657 w 3340100"/>
              <a:gd name="connsiteY661" fmla="*/ 2965203 h 4321138"/>
              <a:gd name="connsiteX662" fmla="*/ 888156 w 3340100"/>
              <a:gd name="connsiteY662" fmla="*/ 2978417 h 4321138"/>
              <a:gd name="connsiteX663" fmla="*/ 893558 w 3340100"/>
              <a:gd name="connsiteY663" fmla="*/ 3010397 h 4321138"/>
              <a:gd name="connsiteX664" fmla="*/ 846438 w 3340100"/>
              <a:gd name="connsiteY664" fmla="*/ 2976640 h 4321138"/>
              <a:gd name="connsiteX665" fmla="*/ 860657 w 3340100"/>
              <a:gd name="connsiteY665" fmla="*/ 2965203 h 4321138"/>
              <a:gd name="connsiteX666" fmla="*/ 438332 w 3340100"/>
              <a:gd name="connsiteY666" fmla="*/ 2959003 h 4321138"/>
              <a:gd name="connsiteX667" fmla="*/ 448150 w 3340100"/>
              <a:gd name="connsiteY667" fmla="*/ 2966831 h 4321138"/>
              <a:gd name="connsiteX668" fmla="*/ 448769 w 3340100"/>
              <a:gd name="connsiteY668" fmla="*/ 2981726 h 4321138"/>
              <a:gd name="connsiteX669" fmla="*/ 431760 w 3340100"/>
              <a:gd name="connsiteY669" fmla="*/ 2962575 h 4321138"/>
              <a:gd name="connsiteX670" fmla="*/ 438332 w 3340100"/>
              <a:gd name="connsiteY670" fmla="*/ 2959003 h 4321138"/>
              <a:gd name="connsiteX671" fmla="*/ 2625710 w 3340100"/>
              <a:gd name="connsiteY671" fmla="*/ 2955301 h 4321138"/>
              <a:gd name="connsiteX672" fmla="*/ 2642901 w 3340100"/>
              <a:gd name="connsiteY672" fmla="*/ 2974321 h 4321138"/>
              <a:gd name="connsiteX673" fmla="*/ 2650830 w 3340100"/>
              <a:gd name="connsiteY673" fmla="*/ 3030398 h 4321138"/>
              <a:gd name="connsiteX674" fmla="*/ 2648085 w 3340100"/>
              <a:gd name="connsiteY674" fmla="*/ 3032823 h 4321138"/>
              <a:gd name="connsiteX675" fmla="*/ 2613322 w 3340100"/>
              <a:gd name="connsiteY675" fmla="*/ 2961287 h 4321138"/>
              <a:gd name="connsiteX676" fmla="*/ 2625710 w 3340100"/>
              <a:gd name="connsiteY676" fmla="*/ 2955301 h 4321138"/>
              <a:gd name="connsiteX677" fmla="*/ 2967107 w 3340100"/>
              <a:gd name="connsiteY677" fmla="*/ 2951343 h 4321138"/>
              <a:gd name="connsiteX678" fmla="*/ 2972352 w 3340100"/>
              <a:gd name="connsiteY678" fmla="*/ 2956757 h 4321138"/>
              <a:gd name="connsiteX679" fmla="*/ 2977874 w 3340100"/>
              <a:gd name="connsiteY679" fmla="*/ 2974804 h 4321138"/>
              <a:gd name="connsiteX680" fmla="*/ 2977322 w 3340100"/>
              <a:gd name="connsiteY680" fmla="*/ 2976008 h 4321138"/>
              <a:gd name="connsiteX681" fmla="*/ 2967107 w 3340100"/>
              <a:gd name="connsiteY681" fmla="*/ 2951343 h 4321138"/>
              <a:gd name="connsiteX682" fmla="*/ 1596728 w 3340100"/>
              <a:gd name="connsiteY682" fmla="*/ 2947950 h 4321138"/>
              <a:gd name="connsiteX683" fmla="*/ 1594049 w 3340100"/>
              <a:gd name="connsiteY683" fmla="*/ 2953606 h 4321138"/>
              <a:gd name="connsiteX684" fmla="*/ 1582738 w 3340100"/>
              <a:gd name="connsiteY684" fmla="*/ 2957475 h 4321138"/>
              <a:gd name="connsiteX685" fmla="*/ 1596728 w 3340100"/>
              <a:gd name="connsiteY685" fmla="*/ 2947950 h 4321138"/>
              <a:gd name="connsiteX686" fmla="*/ 2083093 w 3340100"/>
              <a:gd name="connsiteY686" fmla="*/ 2937975 h 4321138"/>
              <a:gd name="connsiteX687" fmla="*/ 2127250 w 3340100"/>
              <a:gd name="connsiteY687" fmla="*/ 2953364 h 4321138"/>
              <a:gd name="connsiteX688" fmla="*/ 2144990 w 3340100"/>
              <a:gd name="connsiteY688" fmla="*/ 3010252 h 4321138"/>
              <a:gd name="connsiteX689" fmla="*/ 2063022 w 3340100"/>
              <a:gd name="connsiteY689" fmla="*/ 2958481 h 4321138"/>
              <a:gd name="connsiteX690" fmla="*/ 2083093 w 3340100"/>
              <a:gd name="connsiteY690" fmla="*/ 2937975 h 4321138"/>
              <a:gd name="connsiteX691" fmla="*/ 2386936 w 3340100"/>
              <a:gd name="connsiteY691" fmla="*/ 2932855 h 4321138"/>
              <a:gd name="connsiteX692" fmla="*/ 2415927 w 3340100"/>
              <a:gd name="connsiteY692" fmla="*/ 2952744 h 4321138"/>
              <a:gd name="connsiteX693" fmla="*/ 2427014 w 3340100"/>
              <a:gd name="connsiteY693" fmla="*/ 3014589 h 4321138"/>
              <a:gd name="connsiteX694" fmla="*/ 2424917 w 3340100"/>
              <a:gd name="connsiteY694" fmla="*/ 3016390 h 4321138"/>
              <a:gd name="connsiteX695" fmla="*/ 2369182 w 3340100"/>
              <a:gd name="connsiteY695" fmla="*/ 2946740 h 4321138"/>
              <a:gd name="connsiteX696" fmla="*/ 2386936 w 3340100"/>
              <a:gd name="connsiteY696" fmla="*/ 2932855 h 4321138"/>
              <a:gd name="connsiteX697" fmla="*/ 1543233 w 3340100"/>
              <a:gd name="connsiteY697" fmla="*/ 2923736 h 4321138"/>
              <a:gd name="connsiteX698" fmla="*/ 1572476 w 3340100"/>
              <a:gd name="connsiteY698" fmla="*/ 2926386 h 4321138"/>
              <a:gd name="connsiteX699" fmla="*/ 1597373 w 3340100"/>
              <a:gd name="connsiteY699" fmla="*/ 2947435 h 4321138"/>
              <a:gd name="connsiteX700" fmla="*/ 1583102 w 3340100"/>
              <a:gd name="connsiteY700" fmla="*/ 2956921 h 4321138"/>
              <a:gd name="connsiteX701" fmla="*/ 1507197 w 3340100"/>
              <a:gd name="connsiteY701" fmla="*/ 2948917 h 4321138"/>
              <a:gd name="connsiteX702" fmla="*/ 1543233 w 3340100"/>
              <a:gd name="connsiteY702" fmla="*/ 2923736 h 4321138"/>
              <a:gd name="connsiteX703" fmla="*/ 2842263 w 3340100"/>
              <a:gd name="connsiteY703" fmla="*/ 2916419 h 4321138"/>
              <a:gd name="connsiteX704" fmla="*/ 2850365 w 3340100"/>
              <a:gd name="connsiteY704" fmla="*/ 2929215 h 4321138"/>
              <a:gd name="connsiteX705" fmla="*/ 2858024 w 3340100"/>
              <a:gd name="connsiteY705" fmla="*/ 2967834 h 4321138"/>
              <a:gd name="connsiteX706" fmla="*/ 2856551 w 3340100"/>
              <a:gd name="connsiteY706" fmla="*/ 2969980 h 4321138"/>
              <a:gd name="connsiteX707" fmla="*/ 2836814 w 3340100"/>
              <a:gd name="connsiteY707" fmla="*/ 2916955 h 4321138"/>
              <a:gd name="connsiteX708" fmla="*/ 2842263 w 3340100"/>
              <a:gd name="connsiteY708" fmla="*/ 2916419 h 4321138"/>
              <a:gd name="connsiteX709" fmla="*/ 1282050 w 3340100"/>
              <a:gd name="connsiteY709" fmla="*/ 2911714 h 4321138"/>
              <a:gd name="connsiteX710" fmla="*/ 1329289 w 3340100"/>
              <a:gd name="connsiteY710" fmla="*/ 2921887 h 4321138"/>
              <a:gd name="connsiteX711" fmla="*/ 1346356 w 3340100"/>
              <a:gd name="connsiteY711" fmla="*/ 2960470 h 4321138"/>
              <a:gd name="connsiteX712" fmla="*/ 1265898 w 3340100"/>
              <a:gd name="connsiteY712" fmla="*/ 2932738 h 4321138"/>
              <a:gd name="connsiteX713" fmla="*/ 1282050 w 3340100"/>
              <a:gd name="connsiteY713" fmla="*/ 2911714 h 4321138"/>
              <a:gd name="connsiteX714" fmla="*/ 541974 w 3340100"/>
              <a:gd name="connsiteY714" fmla="*/ 2911045 h 4321138"/>
              <a:gd name="connsiteX715" fmla="*/ 557162 w 3340100"/>
              <a:gd name="connsiteY715" fmla="*/ 2922483 h 4321138"/>
              <a:gd name="connsiteX716" fmla="*/ 558958 w 3340100"/>
              <a:gd name="connsiteY716" fmla="*/ 2945586 h 4321138"/>
              <a:gd name="connsiteX717" fmla="*/ 532621 w 3340100"/>
              <a:gd name="connsiteY717" fmla="*/ 2916707 h 4321138"/>
              <a:gd name="connsiteX718" fmla="*/ 541974 w 3340100"/>
              <a:gd name="connsiteY718" fmla="*/ 2911045 h 4321138"/>
              <a:gd name="connsiteX719" fmla="*/ 958380 w 3340100"/>
              <a:gd name="connsiteY719" fmla="*/ 2908838 h 4321138"/>
              <a:gd name="connsiteX720" fmla="*/ 992137 w 3340100"/>
              <a:gd name="connsiteY720" fmla="*/ 2924547 h 4321138"/>
              <a:gd name="connsiteX721" fmla="*/ 1001199 w 3340100"/>
              <a:gd name="connsiteY721" fmla="*/ 2963589 h 4321138"/>
              <a:gd name="connsiteX722" fmla="*/ 942294 w 3340100"/>
              <a:gd name="connsiteY722" fmla="*/ 2923327 h 4321138"/>
              <a:gd name="connsiteX723" fmla="*/ 958380 w 3340100"/>
              <a:gd name="connsiteY723" fmla="*/ 2908838 h 4321138"/>
              <a:gd name="connsiteX724" fmla="*/ 1835328 w 3340100"/>
              <a:gd name="connsiteY724" fmla="*/ 2907859 h 4321138"/>
              <a:gd name="connsiteX725" fmla="*/ 1864944 w 3340100"/>
              <a:gd name="connsiteY725" fmla="*/ 2914551 h 4321138"/>
              <a:gd name="connsiteX726" fmla="*/ 1896535 w 3340100"/>
              <a:gd name="connsiteY726" fmla="*/ 2960255 h 4321138"/>
              <a:gd name="connsiteX727" fmla="*/ 1787486 w 3340100"/>
              <a:gd name="connsiteY727" fmla="*/ 2927566 h 4321138"/>
              <a:gd name="connsiteX728" fmla="*/ 1835328 w 3340100"/>
              <a:gd name="connsiteY728" fmla="*/ 2907859 h 4321138"/>
              <a:gd name="connsiteX729" fmla="*/ 2677156 w 3340100"/>
              <a:gd name="connsiteY729" fmla="*/ 2878848 h 4321138"/>
              <a:gd name="connsiteX730" fmla="*/ 2693357 w 3340100"/>
              <a:gd name="connsiteY730" fmla="*/ 2897257 h 4321138"/>
              <a:gd name="connsiteX731" fmla="*/ 2703138 w 3340100"/>
              <a:gd name="connsiteY731" fmla="*/ 2951610 h 4321138"/>
              <a:gd name="connsiteX732" fmla="*/ 2700999 w 3340100"/>
              <a:gd name="connsiteY732" fmla="*/ 2954040 h 4321138"/>
              <a:gd name="connsiteX733" fmla="*/ 2666458 w 3340100"/>
              <a:gd name="connsiteY733" fmla="*/ 2884807 h 4321138"/>
              <a:gd name="connsiteX734" fmla="*/ 2677156 w 3340100"/>
              <a:gd name="connsiteY734" fmla="*/ 2878848 h 4321138"/>
              <a:gd name="connsiteX735" fmla="*/ 2974430 w 3340100"/>
              <a:gd name="connsiteY735" fmla="*/ 2876122 h 4321138"/>
              <a:gd name="connsiteX736" fmla="*/ 2978945 w 3340100"/>
              <a:gd name="connsiteY736" fmla="*/ 2880309 h 4321138"/>
              <a:gd name="connsiteX737" fmla="*/ 2984501 w 3340100"/>
              <a:gd name="connsiteY737" fmla="*/ 2892871 h 4321138"/>
              <a:gd name="connsiteX738" fmla="*/ 2984154 w 3340100"/>
              <a:gd name="connsiteY738" fmla="*/ 2893769 h 4321138"/>
              <a:gd name="connsiteX739" fmla="*/ 2974430 w 3340100"/>
              <a:gd name="connsiteY739" fmla="*/ 2876122 h 4321138"/>
              <a:gd name="connsiteX740" fmla="*/ 640954 w 3340100"/>
              <a:gd name="connsiteY740" fmla="*/ 2863131 h 4321138"/>
              <a:gd name="connsiteX741" fmla="*/ 661510 w 3340100"/>
              <a:gd name="connsiteY741" fmla="*/ 2877885 h 4321138"/>
              <a:gd name="connsiteX742" fmla="*/ 665403 w 3340100"/>
              <a:gd name="connsiteY742" fmla="*/ 2907919 h 4321138"/>
              <a:gd name="connsiteX743" fmla="*/ 629160 w 3340100"/>
              <a:gd name="connsiteY743" fmla="*/ 2870677 h 4321138"/>
              <a:gd name="connsiteX744" fmla="*/ 640954 w 3340100"/>
              <a:gd name="connsiteY744" fmla="*/ 2863131 h 4321138"/>
              <a:gd name="connsiteX745" fmla="*/ 2165829 w 3340100"/>
              <a:gd name="connsiteY745" fmla="*/ 2862479 h 4321138"/>
              <a:gd name="connsiteX746" fmla="*/ 2210710 w 3340100"/>
              <a:gd name="connsiteY746" fmla="*/ 2877865 h 4321138"/>
              <a:gd name="connsiteX747" fmla="*/ 2232434 w 3340100"/>
              <a:gd name="connsiteY747" fmla="*/ 2937880 h 4321138"/>
              <a:gd name="connsiteX748" fmla="*/ 2147651 w 3340100"/>
              <a:gd name="connsiteY748" fmla="*/ 2884295 h 4321138"/>
              <a:gd name="connsiteX749" fmla="*/ 2165829 w 3340100"/>
              <a:gd name="connsiteY749" fmla="*/ 2862479 h 4321138"/>
              <a:gd name="connsiteX750" fmla="*/ 1630271 w 3340100"/>
              <a:gd name="connsiteY750" fmla="*/ 2858562 h 4321138"/>
              <a:gd name="connsiteX751" fmla="*/ 1661423 w 3340100"/>
              <a:gd name="connsiteY751" fmla="*/ 2860989 h 4321138"/>
              <a:gd name="connsiteX752" fmla="*/ 1685336 w 3340100"/>
              <a:gd name="connsiteY752" fmla="*/ 2869047 h 4321138"/>
              <a:gd name="connsiteX753" fmla="*/ 1691594 w 3340100"/>
              <a:gd name="connsiteY753" fmla="*/ 2880069 h 4321138"/>
              <a:gd name="connsiteX754" fmla="*/ 1692075 w 3340100"/>
              <a:gd name="connsiteY754" fmla="*/ 2879688 h 4321138"/>
              <a:gd name="connsiteX755" fmla="*/ 1692075 w 3340100"/>
              <a:gd name="connsiteY755" fmla="*/ 2890360 h 4321138"/>
              <a:gd name="connsiteX756" fmla="*/ 1670050 w 3340100"/>
              <a:gd name="connsiteY756" fmla="*/ 2897151 h 4321138"/>
              <a:gd name="connsiteX757" fmla="*/ 1675286 w 3340100"/>
              <a:gd name="connsiteY757" fmla="*/ 2893000 h 4321138"/>
              <a:gd name="connsiteX758" fmla="*/ 1670215 w 3340100"/>
              <a:gd name="connsiteY758" fmla="*/ 2896905 h 4321138"/>
              <a:gd name="connsiteX759" fmla="*/ 1591387 w 3340100"/>
              <a:gd name="connsiteY759" fmla="*/ 2885240 h 4321138"/>
              <a:gd name="connsiteX760" fmla="*/ 1630271 w 3340100"/>
              <a:gd name="connsiteY760" fmla="*/ 2858562 h 4321138"/>
              <a:gd name="connsiteX761" fmla="*/ 2455986 w 3340100"/>
              <a:gd name="connsiteY761" fmla="*/ 2855130 h 4321138"/>
              <a:gd name="connsiteX762" fmla="*/ 2484238 w 3340100"/>
              <a:gd name="connsiteY762" fmla="*/ 2874889 h 4321138"/>
              <a:gd name="connsiteX763" fmla="*/ 2498046 w 3340100"/>
              <a:gd name="connsiteY763" fmla="*/ 2936967 h 4321138"/>
              <a:gd name="connsiteX764" fmla="*/ 2496245 w 3340100"/>
              <a:gd name="connsiteY764" fmla="*/ 2938481 h 4321138"/>
              <a:gd name="connsiteX765" fmla="*/ 2440115 w 3340100"/>
              <a:gd name="connsiteY765" fmla="*/ 2869438 h 4321138"/>
              <a:gd name="connsiteX766" fmla="*/ 2455986 w 3340100"/>
              <a:gd name="connsiteY766" fmla="*/ 2855130 h 4321138"/>
              <a:gd name="connsiteX767" fmla="*/ 1051670 w 3340100"/>
              <a:gd name="connsiteY767" fmla="*/ 2852138 h 4321138"/>
              <a:gd name="connsiteX768" fmla="*/ 1092405 w 3340100"/>
              <a:gd name="connsiteY768" fmla="*/ 2869501 h 4321138"/>
              <a:gd name="connsiteX769" fmla="*/ 1105856 w 3340100"/>
              <a:gd name="connsiteY769" fmla="*/ 2913999 h 4321138"/>
              <a:gd name="connsiteX770" fmla="*/ 1034322 w 3340100"/>
              <a:gd name="connsiteY770" fmla="*/ 2869501 h 4321138"/>
              <a:gd name="connsiteX771" fmla="*/ 1051670 w 3340100"/>
              <a:gd name="connsiteY771" fmla="*/ 2852138 h 4321138"/>
              <a:gd name="connsiteX772" fmla="*/ 1368169 w 3340100"/>
              <a:gd name="connsiteY772" fmla="*/ 2849426 h 4321138"/>
              <a:gd name="connsiteX773" fmla="*/ 1420597 w 3340100"/>
              <a:gd name="connsiteY773" fmla="*/ 2860149 h 4321138"/>
              <a:gd name="connsiteX774" fmla="*/ 1443448 w 3340100"/>
              <a:gd name="connsiteY774" fmla="*/ 2902584 h 4321138"/>
              <a:gd name="connsiteX775" fmla="*/ 1352948 w 3340100"/>
              <a:gd name="connsiteY775" fmla="*/ 2873277 h 4321138"/>
              <a:gd name="connsiteX776" fmla="*/ 1368169 w 3340100"/>
              <a:gd name="connsiteY776" fmla="*/ 2849426 h 4321138"/>
              <a:gd name="connsiteX777" fmla="*/ 2867608 w 3340100"/>
              <a:gd name="connsiteY777" fmla="*/ 2842626 h 4321138"/>
              <a:gd name="connsiteX778" fmla="*/ 2874775 w 3340100"/>
              <a:gd name="connsiteY778" fmla="*/ 2853425 h 4321138"/>
              <a:gd name="connsiteX779" fmla="*/ 2882921 w 3340100"/>
              <a:gd name="connsiteY779" fmla="*/ 2886512 h 4321138"/>
              <a:gd name="connsiteX780" fmla="*/ 2881668 w 3340100"/>
              <a:gd name="connsiteY780" fmla="*/ 2888350 h 4321138"/>
              <a:gd name="connsiteX781" fmla="*/ 2863495 w 3340100"/>
              <a:gd name="connsiteY781" fmla="*/ 2843315 h 4321138"/>
              <a:gd name="connsiteX782" fmla="*/ 2867608 w 3340100"/>
              <a:gd name="connsiteY782" fmla="*/ 2842626 h 4321138"/>
              <a:gd name="connsiteX783" fmla="*/ 1921711 w 3340100"/>
              <a:gd name="connsiteY783" fmla="*/ 2837550 h 4321138"/>
              <a:gd name="connsiteX784" fmla="*/ 1952776 w 3340100"/>
              <a:gd name="connsiteY784" fmla="*/ 2843928 h 4321138"/>
              <a:gd name="connsiteX785" fmla="*/ 1990574 w 3340100"/>
              <a:gd name="connsiteY785" fmla="*/ 2891929 h 4321138"/>
              <a:gd name="connsiteX786" fmla="*/ 1872343 w 3340100"/>
              <a:gd name="connsiteY786" fmla="*/ 2859520 h 4321138"/>
              <a:gd name="connsiteX787" fmla="*/ 1921711 w 3340100"/>
              <a:gd name="connsiteY787" fmla="*/ 2837550 h 4321138"/>
              <a:gd name="connsiteX788" fmla="*/ 231141 w 3340100"/>
              <a:gd name="connsiteY788" fmla="*/ 2823114 h 4321138"/>
              <a:gd name="connsiteX789" fmla="*/ 239713 w 3340100"/>
              <a:gd name="connsiteY789" fmla="*/ 2826001 h 4321138"/>
              <a:gd name="connsiteX790" fmla="*/ 240031 w 3340100"/>
              <a:gd name="connsiteY790" fmla="*/ 2834083 h 4321138"/>
              <a:gd name="connsiteX791" fmla="*/ 231141 w 3340100"/>
              <a:gd name="connsiteY791" fmla="*/ 2823114 h 4321138"/>
              <a:gd name="connsiteX792" fmla="*/ 1777485 w 3340100"/>
              <a:gd name="connsiteY792" fmla="*/ 2813013 h 4321138"/>
              <a:gd name="connsiteX793" fmla="*/ 1781441 w 3340100"/>
              <a:gd name="connsiteY793" fmla="*/ 2825512 h 4321138"/>
              <a:gd name="connsiteX794" fmla="*/ 1751013 w 3340100"/>
              <a:gd name="connsiteY794" fmla="*/ 2833651 h 4321138"/>
              <a:gd name="connsiteX795" fmla="*/ 1777485 w 3340100"/>
              <a:gd name="connsiteY795" fmla="*/ 2813013 h 4321138"/>
              <a:gd name="connsiteX796" fmla="*/ 737234 w 3340100"/>
              <a:gd name="connsiteY796" fmla="*/ 2811765 h 4321138"/>
              <a:gd name="connsiteX797" fmla="*/ 764340 w 3340100"/>
              <a:gd name="connsiteY797" fmla="*/ 2829568 h 4321138"/>
              <a:gd name="connsiteX798" fmla="*/ 771355 w 3340100"/>
              <a:gd name="connsiteY798" fmla="*/ 2867668 h 4321138"/>
              <a:gd name="connsiteX799" fmla="*/ 722251 w 3340100"/>
              <a:gd name="connsiteY799" fmla="*/ 2821404 h 4321138"/>
              <a:gd name="connsiteX800" fmla="*/ 737234 w 3340100"/>
              <a:gd name="connsiteY800" fmla="*/ 2811765 h 4321138"/>
              <a:gd name="connsiteX801" fmla="*/ 2973762 w 3340100"/>
              <a:gd name="connsiteY801" fmla="*/ 2804017 h 4321138"/>
              <a:gd name="connsiteX802" fmla="*/ 2976376 w 3340100"/>
              <a:gd name="connsiteY802" fmla="*/ 2806134 h 4321138"/>
              <a:gd name="connsiteX803" fmla="*/ 2979738 w 3340100"/>
              <a:gd name="connsiteY803" fmla="*/ 2812219 h 4321138"/>
              <a:gd name="connsiteX804" fmla="*/ 2979738 w 3340100"/>
              <a:gd name="connsiteY804" fmla="*/ 2812749 h 4321138"/>
              <a:gd name="connsiteX805" fmla="*/ 2973762 w 3340100"/>
              <a:gd name="connsiteY805" fmla="*/ 2804017 h 4321138"/>
              <a:gd name="connsiteX806" fmla="*/ 2721644 w 3340100"/>
              <a:gd name="connsiteY806" fmla="*/ 2803390 h 4321138"/>
              <a:gd name="connsiteX807" fmla="*/ 2735307 w 3340100"/>
              <a:gd name="connsiteY807" fmla="*/ 2819734 h 4321138"/>
              <a:gd name="connsiteX808" fmla="*/ 2746267 w 3340100"/>
              <a:gd name="connsiteY808" fmla="*/ 2869746 h 4321138"/>
              <a:gd name="connsiteX809" fmla="*/ 2744440 w 3340100"/>
              <a:gd name="connsiteY809" fmla="*/ 2871855 h 4321138"/>
              <a:gd name="connsiteX810" fmla="*/ 2712777 w 3340100"/>
              <a:gd name="connsiteY810" fmla="*/ 2806478 h 4321138"/>
              <a:gd name="connsiteX811" fmla="*/ 2721644 w 3340100"/>
              <a:gd name="connsiteY811" fmla="*/ 2803390 h 4321138"/>
              <a:gd name="connsiteX812" fmla="*/ 1707890 w 3340100"/>
              <a:gd name="connsiteY812" fmla="*/ 2793382 h 4321138"/>
              <a:gd name="connsiteX813" fmla="*/ 1741704 w 3340100"/>
              <a:gd name="connsiteY813" fmla="*/ 2795173 h 4321138"/>
              <a:gd name="connsiteX814" fmla="*/ 1776413 w 3340100"/>
              <a:gd name="connsiteY814" fmla="*/ 2812408 h 4321138"/>
              <a:gd name="connsiteX815" fmla="*/ 1750155 w 3340100"/>
              <a:gd name="connsiteY815" fmla="*/ 2833877 h 4321138"/>
              <a:gd name="connsiteX816" fmla="*/ 1669266 w 3340100"/>
              <a:gd name="connsiteY816" fmla="*/ 2822085 h 4321138"/>
              <a:gd name="connsiteX817" fmla="*/ 1707890 w 3340100"/>
              <a:gd name="connsiteY817" fmla="*/ 2793382 h 4321138"/>
              <a:gd name="connsiteX818" fmla="*/ 1139649 w 3340100"/>
              <a:gd name="connsiteY818" fmla="*/ 2792712 h 4321138"/>
              <a:gd name="connsiteX819" fmla="*/ 1185093 w 3340100"/>
              <a:gd name="connsiteY819" fmla="*/ 2812010 h 4321138"/>
              <a:gd name="connsiteX820" fmla="*/ 1203991 w 3340100"/>
              <a:gd name="connsiteY820" fmla="*/ 2862451 h 4321138"/>
              <a:gd name="connsiteX821" fmla="*/ 1122101 w 3340100"/>
              <a:gd name="connsiteY821" fmla="*/ 2812621 h 4321138"/>
              <a:gd name="connsiteX822" fmla="*/ 1139649 w 3340100"/>
              <a:gd name="connsiteY822" fmla="*/ 2792712 h 4321138"/>
              <a:gd name="connsiteX823" fmla="*/ 2239604 w 3340100"/>
              <a:gd name="connsiteY823" fmla="*/ 2788223 h 4321138"/>
              <a:gd name="connsiteX824" fmla="*/ 2283944 w 3340100"/>
              <a:gd name="connsiteY824" fmla="*/ 2803353 h 4321138"/>
              <a:gd name="connsiteX825" fmla="*/ 2309758 w 3340100"/>
              <a:gd name="connsiteY825" fmla="*/ 2863571 h 4321138"/>
              <a:gd name="connsiteX826" fmla="*/ 2220775 w 3340100"/>
              <a:gd name="connsiteY826" fmla="*/ 2807590 h 4321138"/>
              <a:gd name="connsiteX827" fmla="*/ 2239604 w 3340100"/>
              <a:gd name="connsiteY827" fmla="*/ 2788223 h 4321138"/>
              <a:gd name="connsiteX828" fmla="*/ 1448466 w 3340100"/>
              <a:gd name="connsiteY828" fmla="*/ 2787049 h 4321138"/>
              <a:gd name="connsiteX829" fmla="*/ 1504664 w 3340100"/>
              <a:gd name="connsiteY829" fmla="*/ 2798222 h 4321138"/>
              <a:gd name="connsiteX830" fmla="*/ 1533894 w 3340100"/>
              <a:gd name="connsiteY830" fmla="*/ 2843983 h 4321138"/>
              <a:gd name="connsiteX831" fmla="*/ 1431140 w 3340100"/>
              <a:gd name="connsiteY831" fmla="*/ 2810425 h 4321138"/>
              <a:gd name="connsiteX832" fmla="*/ 1448466 w 3340100"/>
              <a:gd name="connsiteY832" fmla="*/ 2787049 h 4321138"/>
              <a:gd name="connsiteX833" fmla="*/ 2516332 w 3340100"/>
              <a:gd name="connsiteY833" fmla="*/ 2780440 h 4321138"/>
              <a:gd name="connsiteX834" fmla="*/ 2542300 w 3340100"/>
              <a:gd name="connsiteY834" fmla="*/ 2799503 h 4321138"/>
              <a:gd name="connsiteX835" fmla="*/ 2558558 w 3340100"/>
              <a:gd name="connsiteY835" fmla="*/ 2860076 h 4321138"/>
              <a:gd name="connsiteX836" fmla="*/ 2557053 w 3340100"/>
              <a:gd name="connsiteY836" fmla="*/ 2861902 h 4321138"/>
              <a:gd name="connsiteX837" fmla="*/ 2501654 w 3340100"/>
              <a:gd name="connsiteY837" fmla="*/ 2791284 h 4321138"/>
              <a:gd name="connsiteX838" fmla="*/ 2516332 w 3340100"/>
              <a:gd name="connsiteY838" fmla="*/ 2780440 h 4321138"/>
              <a:gd name="connsiteX839" fmla="*/ 334101 w 3340100"/>
              <a:gd name="connsiteY839" fmla="*/ 2778264 h 4321138"/>
              <a:gd name="connsiteX840" fmla="*/ 343325 w 3340100"/>
              <a:gd name="connsiteY840" fmla="*/ 2786795 h 4321138"/>
              <a:gd name="connsiteX841" fmla="*/ 344510 w 3340100"/>
              <a:gd name="connsiteY841" fmla="*/ 2802942 h 4321138"/>
              <a:gd name="connsiteX842" fmla="*/ 328212 w 3340100"/>
              <a:gd name="connsiteY842" fmla="*/ 2781615 h 4321138"/>
              <a:gd name="connsiteX843" fmla="*/ 334101 w 3340100"/>
              <a:gd name="connsiteY843" fmla="*/ 2778264 h 4321138"/>
              <a:gd name="connsiteX844" fmla="*/ 2882183 w 3340100"/>
              <a:gd name="connsiteY844" fmla="*/ 2768067 h 4321138"/>
              <a:gd name="connsiteX845" fmla="*/ 2890479 w 3340100"/>
              <a:gd name="connsiteY845" fmla="*/ 2776997 h 4321138"/>
              <a:gd name="connsiteX846" fmla="*/ 2898161 w 3340100"/>
              <a:gd name="connsiteY846" fmla="*/ 2804382 h 4321138"/>
              <a:gd name="connsiteX847" fmla="*/ 2897546 w 3340100"/>
              <a:gd name="connsiteY847" fmla="*/ 2805870 h 4321138"/>
              <a:gd name="connsiteX848" fmla="*/ 2882183 w 3340100"/>
              <a:gd name="connsiteY848" fmla="*/ 2768067 h 4321138"/>
              <a:gd name="connsiteX849" fmla="*/ 1997875 w 3340100"/>
              <a:gd name="connsiteY849" fmla="*/ 2767839 h 4321138"/>
              <a:gd name="connsiteX850" fmla="*/ 2030586 w 3340100"/>
              <a:gd name="connsiteY850" fmla="*/ 2773800 h 4321138"/>
              <a:gd name="connsiteX851" fmla="*/ 2074586 w 3340100"/>
              <a:gd name="connsiteY851" fmla="*/ 2821708 h 4321138"/>
              <a:gd name="connsiteX852" fmla="*/ 1947138 w 3340100"/>
              <a:gd name="connsiteY852" fmla="*/ 2788472 h 4321138"/>
              <a:gd name="connsiteX853" fmla="*/ 1997875 w 3340100"/>
              <a:gd name="connsiteY853" fmla="*/ 2767839 h 4321138"/>
              <a:gd name="connsiteX854" fmla="*/ 828394 w 3340100"/>
              <a:gd name="connsiteY854" fmla="*/ 2758896 h 4321138"/>
              <a:gd name="connsiteX855" fmla="*/ 861056 w 3340100"/>
              <a:gd name="connsiteY855" fmla="*/ 2779721 h 4321138"/>
              <a:gd name="connsiteX856" fmla="*/ 871629 w 3340100"/>
              <a:gd name="connsiteY856" fmla="*/ 2824612 h 4321138"/>
              <a:gd name="connsiteX857" fmla="*/ 811818 w 3340100"/>
              <a:gd name="connsiteY857" fmla="*/ 2771286 h 4321138"/>
              <a:gd name="connsiteX858" fmla="*/ 828394 w 3340100"/>
              <a:gd name="connsiteY858" fmla="*/ 2758896 h 4321138"/>
              <a:gd name="connsiteX859" fmla="*/ 1220220 w 3340100"/>
              <a:gd name="connsiteY859" fmla="*/ 2734333 h 4321138"/>
              <a:gd name="connsiteX860" fmla="*/ 1270322 w 3340100"/>
              <a:gd name="connsiteY860" fmla="*/ 2754866 h 4321138"/>
              <a:gd name="connsiteX861" fmla="*/ 1295582 w 3340100"/>
              <a:gd name="connsiteY861" fmla="*/ 2810025 h 4321138"/>
              <a:gd name="connsiteX862" fmla="*/ 1200020 w 3340100"/>
              <a:gd name="connsiteY862" fmla="*/ 2753351 h 4321138"/>
              <a:gd name="connsiteX863" fmla="*/ 1220220 w 3340100"/>
              <a:gd name="connsiteY863" fmla="*/ 2734333 h 4321138"/>
              <a:gd name="connsiteX864" fmla="*/ 429623 w 3340100"/>
              <a:gd name="connsiteY864" fmla="*/ 2733906 h 4321138"/>
              <a:gd name="connsiteX865" fmla="*/ 444176 w 3340100"/>
              <a:gd name="connsiteY865" fmla="*/ 2746863 h 4321138"/>
              <a:gd name="connsiteX866" fmla="*/ 447160 w 3340100"/>
              <a:gd name="connsiteY866" fmla="*/ 2771559 h 4321138"/>
              <a:gd name="connsiteX867" fmla="*/ 420892 w 3340100"/>
              <a:gd name="connsiteY867" fmla="*/ 2739241 h 4321138"/>
              <a:gd name="connsiteX868" fmla="*/ 429623 w 3340100"/>
              <a:gd name="connsiteY868" fmla="*/ 2733906 h 4321138"/>
              <a:gd name="connsiteX869" fmla="*/ 2755512 w 3340100"/>
              <a:gd name="connsiteY869" fmla="*/ 2729777 h 4321138"/>
              <a:gd name="connsiteX870" fmla="*/ 2767052 w 3340100"/>
              <a:gd name="connsiteY870" fmla="*/ 2744654 h 4321138"/>
              <a:gd name="connsiteX871" fmla="*/ 2778333 w 3340100"/>
              <a:gd name="connsiteY871" fmla="*/ 2789362 h 4321138"/>
              <a:gd name="connsiteX872" fmla="*/ 2776848 w 3340100"/>
              <a:gd name="connsiteY872" fmla="*/ 2791476 h 4321138"/>
              <a:gd name="connsiteX873" fmla="*/ 2748647 w 3340100"/>
              <a:gd name="connsiteY873" fmla="*/ 2732571 h 4321138"/>
              <a:gd name="connsiteX874" fmla="*/ 2755512 w 3340100"/>
              <a:gd name="connsiteY874" fmla="*/ 2729777 h 4321138"/>
              <a:gd name="connsiteX875" fmla="*/ 1779272 w 3340100"/>
              <a:gd name="connsiteY875" fmla="*/ 2729286 h 4321138"/>
              <a:gd name="connsiteX876" fmla="*/ 1814331 w 3340100"/>
              <a:gd name="connsiteY876" fmla="*/ 2730740 h 4321138"/>
              <a:gd name="connsiteX877" fmla="*/ 1845321 w 3340100"/>
              <a:gd name="connsiteY877" fmla="*/ 2738835 h 4321138"/>
              <a:gd name="connsiteX878" fmla="*/ 1852238 w 3340100"/>
              <a:gd name="connsiteY878" fmla="*/ 2745443 h 4321138"/>
              <a:gd name="connsiteX879" fmla="*/ 1852984 w 3340100"/>
              <a:gd name="connsiteY879" fmla="*/ 2744750 h 4321138"/>
              <a:gd name="connsiteX880" fmla="*/ 1861496 w 3340100"/>
              <a:gd name="connsiteY880" fmla="*/ 2760051 h 4321138"/>
              <a:gd name="connsiteX881" fmla="*/ 1851769 w 3340100"/>
              <a:gd name="connsiteY881" fmla="*/ 2765101 h 4321138"/>
              <a:gd name="connsiteX882" fmla="*/ 1826078 w 3340100"/>
              <a:gd name="connsiteY882" fmla="*/ 2770063 h 4321138"/>
              <a:gd name="connsiteX883" fmla="*/ 1825269 w 3340100"/>
              <a:gd name="connsiteY883" fmla="*/ 2770802 h 4321138"/>
              <a:gd name="connsiteX884" fmla="*/ 1738982 w 3340100"/>
              <a:gd name="connsiteY884" fmla="*/ 2756946 h 4321138"/>
              <a:gd name="connsiteX885" fmla="*/ 1779272 w 3340100"/>
              <a:gd name="connsiteY885" fmla="*/ 2729286 h 4321138"/>
              <a:gd name="connsiteX886" fmla="*/ 1519532 w 3340100"/>
              <a:gd name="connsiteY886" fmla="*/ 2725881 h 4321138"/>
              <a:gd name="connsiteX887" fmla="*/ 1579729 w 3340100"/>
              <a:gd name="connsiteY887" fmla="*/ 2736963 h 4321138"/>
              <a:gd name="connsiteX888" fmla="*/ 1615803 w 3340100"/>
              <a:gd name="connsiteY888" fmla="*/ 2784653 h 4321138"/>
              <a:gd name="connsiteX889" fmla="*/ 1503975 w 3340100"/>
              <a:gd name="connsiteY889" fmla="*/ 2751025 h 4321138"/>
              <a:gd name="connsiteX890" fmla="*/ 1519532 w 3340100"/>
              <a:gd name="connsiteY890" fmla="*/ 2725881 h 4321138"/>
              <a:gd name="connsiteX891" fmla="*/ 2306053 w 3340100"/>
              <a:gd name="connsiteY891" fmla="*/ 2715120 h 4321138"/>
              <a:gd name="connsiteX892" fmla="*/ 2349446 w 3340100"/>
              <a:gd name="connsiteY892" fmla="*/ 2729227 h 4321138"/>
              <a:gd name="connsiteX893" fmla="*/ 2378048 w 3340100"/>
              <a:gd name="connsiteY893" fmla="*/ 2788849 h 4321138"/>
              <a:gd name="connsiteX894" fmla="*/ 2289531 w 3340100"/>
              <a:gd name="connsiteY894" fmla="*/ 2734094 h 4321138"/>
              <a:gd name="connsiteX895" fmla="*/ 2306053 w 3340100"/>
              <a:gd name="connsiteY895" fmla="*/ 2715120 h 4321138"/>
              <a:gd name="connsiteX896" fmla="*/ 2567284 w 3340100"/>
              <a:gd name="connsiteY896" fmla="*/ 2705392 h 4321138"/>
              <a:gd name="connsiteX897" fmla="*/ 2591590 w 3340100"/>
              <a:gd name="connsiteY897" fmla="*/ 2723302 h 4321138"/>
              <a:gd name="connsiteX898" fmla="*/ 2609516 w 3340100"/>
              <a:gd name="connsiteY898" fmla="*/ 2780373 h 4321138"/>
              <a:gd name="connsiteX899" fmla="*/ 2608301 w 3340100"/>
              <a:gd name="connsiteY899" fmla="*/ 2781891 h 4321138"/>
              <a:gd name="connsiteX900" fmla="*/ 2554827 w 3340100"/>
              <a:gd name="connsiteY900" fmla="*/ 2715713 h 4321138"/>
              <a:gd name="connsiteX901" fmla="*/ 2567284 w 3340100"/>
              <a:gd name="connsiteY901" fmla="*/ 2705392 h 4321138"/>
              <a:gd name="connsiteX902" fmla="*/ 915353 w 3340100"/>
              <a:gd name="connsiteY902" fmla="*/ 2704069 h 4321138"/>
              <a:gd name="connsiteX903" fmla="*/ 953647 w 3340100"/>
              <a:gd name="connsiteY903" fmla="*/ 2727085 h 4321138"/>
              <a:gd name="connsiteX904" fmla="*/ 968649 w 3340100"/>
              <a:gd name="connsiteY904" fmla="*/ 2779260 h 4321138"/>
              <a:gd name="connsiteX905" fmla="*/ 897538 w 3340100"/>
              <a:gd name="connsiteY905" fmla="*/ 2718591 h 4321138"/>
              <a:gd name="connsiteX906" fmla="*/ 915353 w 3340100"/>
              <a:gd name="connsiteY906" fmla="*/ 2704069 h 4321138"/>
              <a:gd name="connsiteX907" fmla="*/ 2066367 w 3340100"/>
              <a:gd name="connsiteY907" fmla="*/ 2697848 h 4321138"/>
              <a:gd name="connsiteX908" fmla="*/ 2100568 w 3340100"/>
              <a:gd name="connsiteY908" fmla="*/ 2703139 h 4321138"/>
              <a:gd name="connsiteX909" fmla="*/ 2150025 w 3340100"/>
              <a:gd name="connsiteY909" fmla="*/ 2751692 h 4321138"/>
              <a:gd name="connsiteX910" fmla="*/ 2016309 w 3340100"/>
              <a:gd name="connsiteY910" fmla="*/ 2720027 h 4321138"/>
              <a:gd name="connsiteX911" fmla="*/ 2066367 w 3340100"/>
              <a:gd name="connsiteY911" fmla="*/ 2697848 h 4321138"/>
              <a:gd name="connsiteX912" fmla="*/ 2891074 w 3340100"/>
              <a:gd name="connsiteY912" fmla="*/ 2695160 h 4321138"/>
              <a:gd name="connsiteX913" fmla="*/ 2896850 w 3340100"/>
              <a:gd name="connsiteY913" fmla="*/ 2703022 h 4321138"/>
              <a:gd name="connsiteX914" fmla="*/ 2903538 w 3340100"/>
              <a:gd name="connsiteY914" fmla="*/ 2724188 h 4321138"/>
              <a:gd name="connsiteX915" fmla="*/ 2902930 w 3340100"/>
              <a:gd name="connsiteY915" fmla="*/ 2725398 h 4321138"/>
              <a:gd name="connsiteX916" fmla="*/ 2891074 w 3340100"/>
              <a:gd name="connsiteY916" fmla="*/ 2695160 h 4321138"/>
              <a:gd name="connsiteX917" fmla="*/ 523266 w 3340100"/>
              <a:gd name="connsiteY917" fmla="*/ 2687703 h 4321138"/>
              <a:gd name="connsiteX918" fmla="*/ 542936 w 3340100"/>
              <a:gd name="connsiteY918" fmla="*/ 2704060 h 4321138"/>
              <a:gd name="connsiteX919" fmla="*/ 548101 w 3340100"/>
              <a:gd name="connsiteY919" fmla="*/ 2736473 h 4321138"/>
              <a:gd name="connsiteX920" fmla="*/ 511343 w 3340100"/>
              <a:gd name="connsiteY920" fmla="*/ 2692955 h 4321138"/>
              <a:gd name="connsiteX921" fmla="*/ 523266 w 3340100"/>
              <a:gd name="connsiteY921" fmla="*/ 2687703 h 4321138"/>
              <a:gd name="connsiteX922" fmla="*/ 1293874 w 3340100"/>
              <a:gd name="connsiteY922" fmla="*/ 2674399 h 4321138"/>
              <a:gd name="connsiteX923" fmla="*/ 1349405 w 3340100"/>
              <a:gd name="connsiteY923" fmla="*/ 2696559 h 4321138"/>
              <a:gd name="connsiteX924" fmla="*/ 1381439 w 3340100"/>
              <a:gd name="connsiteY924" fmla="*/ 2756972 h 4321138"/>
              <a:gd name="connsiteX925" fmla="*/ 1274155 w 3340100"/>
              <a:gd name="connsiteY925" fmla="*/ 2695949 h 4321138"/>
              <a:gd name="connsiteX926" fmla="*/ 1293874 w 3340100"/>
              <a:gd name="connsiteY926" fmla="*/ 2674399 h 4321138"/>
              <a:gd name="connsiteX927" fmla="*/ 1586206 w 3340100"/>
              <a:gd name="connsiteY927" fmla="*/ 2664763 h 4321138"/>
              <a:gd name="connsiteX928" fmla="*/ 1648522 w 3340100"/>
              <a:gd name="connsiteY928" fmla="*/ 2675791 h 4321138"/>
              <a:gd name="connsiteX929" fmla="*/ 1691503 w 3340100"/>
              <a:gd name="connsiteY929" fmla="*/ 2724436 h 4321138"/>
              <a:gd name="connsiteX930" fmla="*/ 1568612 w 3340100"/>
              <a:gd name="connsiteY930" fmla="*/ 2688179 h 4321138"/>
              <a:gd name="connsiteX931" fmla="*/ 1586206 w 3340100"/>
              <a:gd name="connsiteY931" fmla="*/ 2664763 h 4321138"/>
              <a:gd name="connsiteX932" fmla="*/ 1842747 w 3340100"/>
              <a:gd name="connsiteY932" fmla="*/ 2663926 h 4321138"/>
              <a:gd name="connsiteX933" fmla="*/ 1878514 w 3340100"/>
              <a:gd name="connsiteY933" fmla="*/ 2664561 h 4321138"/>
              <a:gd name="connsiteX934" fmla="*/ 1919288 w 3340100"/>
              <a:gd name="connsiteY934" fmla="*/ 2678707 h 4321138"/>
              <a:gd name="connsiteX935" fmla="*/ 1896061 w 3340100"/>
              <a:gd name="connsiteY935" fmla="*/ 2702907 h 4321138"/>
              <a:gd name="connsiteX936" fmla="*/ 1919487 w 3340100"/>
              <a:gd name="connsiteY936" fmla="*/ 2679663 h 4321138"/>
              <a:gd name="connsiteX937" fmla="*/ 1930798 w 3340100"/>
              <a:gd name="connsiteY937" fmla="*/ 2694384 h 4321138"/>
              <a:gd name="connsiteX938" fmla="*/ 1910664 w 3340100"/>
              <a:gd name="connsiteY938" fmla="*/ 2702501 h 4321138"/>
              <a:gd name="connsiteX939" fmla="*/ 1894010 w 3340100"/>
              <a:gd name="connsiteY939" fmla="*/ 2705045 h 4321138"/>
              <a:gd name="connsiteX940" fmla="*/ 1893314 w 3340100"/>
              <a:gd name="connsiteY940" fmla="*/ 2705770 h 4321138"/>
              <a:gd name="connsiteX941" fmla="*/ 1804819 w 3340100"/>
              <a:gd name="connsiteY941" fmla="*/ 2693161 h 4321138"/>
              <a:gd name="connsiteX942" fmla="*/ 1842747 w 3340100"/>
              <a:gd name="connsiteY942" fmla="*/ 2663926 h 4321138"/>
              <a:gd name="connsiteX943" fmla="*/ 2780798 w 3340100"/>
              <a:gd name="connsiteY943" fmla="*/ 2655987 h 4321138"/>
              <a:gd name="connsiteX944" fmla="*/ 2790346 w 3340100"/>
              <a:gd name="connsiteY944" fmla="*/ 2669014 h 4321138"/>
              <a:gd name="connsiteX945" fmla="*/ 2801728 w 3340100"/>
              <a:gd name="connsiteY945" fmla="*/ 2709119 h 4321138"/>
              <a:gd name="connsiteX946" fmla="*/ 2800230 w 3340100"/>
              <a:gd name="connsiteY946" fmla="*/ 2711246 h 4321138"/>
              <a:gd name="connsiteX947" fmla="*/ 2775070 w 3340100"/>
              <a:gd name="connsiteY947" fmla="*/ 2656861 h 4321138"/>
              <a:gd name="connsiteX948" fmla="*/ 2780798 w 3340100"/>
              <a:gd name="connsiteY948" fmla="*/ 2655987 h 4321138"/>
              <a:gd name="connsiteX949" fmla="*/ 998117 w 3340100"/>
              <a:gd name="connsiteY949" fmla="*/ 2648074 h 4321138"/>
              <a:gd name="connsiteX950" fmla="*/ 1040750 w 3340100"/>
              <a:gd name="connsiteY950" fmla="*/ 2673667 h 4321138"/>
              <a:gd name="connsiteX951" fmla="*/ 1061429 w 3340100"/>
              <a:gd name="connsiteY951" fmla="*/ 2732165 h 4321138"/>
              <a:gd name="connsiteX952" fmla="*/ 977512 w 3340100"/>
              <a:gd name="connsiteY952" fmla="*/ 2661605 h 4321138"/>
              <a:gd name="connsiteX953" fmla="*/ 998117 w 3340100"/>
              <a:gd name="connsiteY953" fmla="*/ 2648074 h 4321138"/>
              <a:gd name="connsiteX954" fmla="*/ 2365587 w 3340100"/>
              <a:gd name="connsiteY954" fmla="*/ 2642496 h 4321138"/>
              <a:gd name="connsiteX955" fmla="*/ 2405849 w 3340100"/>
              <a:gd name="connsiteY955" fmla="*/ 2655938 h 4321138"/>
              <a:gd name="connsiteX956" fmla="*/ 2437274 w 3340100"/>
              <a:gd name="connsiteY956" fmla="*/ 2713049 h 4321138"/>
              <a:gd name="connsiteX957" fmla="*/ 2349347 w 3340100"/>
              <a:gd name="connsiteY957" fmla="*/ 2658672 h 4321138"/>
              <a:gd name="connsiteX958" fmla="*/ 2365587 w 3340100"/>
              <a:gd name="connsiteY958" fmla="*/ 2642496 h 4321138"/>
              <a:gd name="connsiteX959" fmla="*/ 601991 w 3340100"/>
              <a:gd name="connsiteY959" fmla="*/ 2638925 h 4321138"/>
              <a:gd name="connsiteX960" fmla="*/ 637190 w 3340100"/>
              <a:gd name="connsiteY960" fmla="*/ 2659137 h 4321138"/>
              <a:gd name="connsiteX961" fmla="*/ 645821 w 3340100"/>
              <a:gd name="connsiteY961" fmla="*/ 2699777 h 4321138"/>
              <a:gd name="connsiteX962" fmla="*/ 596809 w 3340100"/>
              <a:gd name="connsiteY962" fmla="*/ 2646288 h 4321138"/>
              <a:gd name="connsiteX963" fmla="*/ 601991 w 3340100"/>
              <a:gd name="connsiteY963" fmla="*/ 2638925 h 4321138"/>
              <a:gd name="connsiteX964" fmla="*/ 140460 w 3340100"/>
              <a:gd name="connsiteY964" fmla="*/ 2634154 h 4321138"/>
              <a:gd name="connsiteX965" fmla="*/ 140977 w 3340100"/>
              <a:gd name="connsiteY965" fmla="*/ 2635664 h 4321138"/>
              <a:gd name="connsiteX966" fmla="*/ 142241 w 3340100"/>
              <a:gd name="connsiteY966" fmla="*/ 2635212 h 4321138"/>
              <a:gd name="connsiteX967" fmla="*/ 140971 w 3340100"/>
              <a:gd name="connsiteY967" fmla="*/ 2639635 h 4321138"/>
              <a:gd name="connsiteX968" fmla="*/ 137700 w 3340100"/>
              <a:gd name="connsiteY968" fmla="*/ 2637883 h 4321138"/>
              <a:gd name="connsiteX969" fmla="*/ 136319 w 3340100"/>
              <a:gd name="connsiteY969" fmla="*/ 2638387 h 4321138"/>
              <a:gd name="connsiteX970" fmla="*/ 135214 w 3340100"/>
              <a:gd name="connsiteY970" fmla="*/ 2635061 h 4321138"/>
              <a:gd name="connsiteX971" fmla="*/ 140460 w 3340100"/>
              <a:gd name="connsiteY971" fmla="*/ 2634154 h 4321138"/>
              <a:gd name="connsiteX972" fmla="*/ 2610926 w 3340100"/>
              <a:gd name="connsiteY972" fmla="*/ 2631697 h 4321138"/>
              <a:gd name="connsiteX973" fmla="*/ 2631969 w 3340100"/>
              <a:gd name="connsiteY973" fmla="*/ 2647897 h 4321138"/>
              <a:gd name="connsiteX974" fmla="*/ 2651044 w 3340100"/>
              <a:gd name="connsiteY974" fmla="*/ 2701136 h 4321138"/>
              <a:gd name="connsiteX975" fmla="*/ 2648924 w 3340100"/>
              <a:gd name="connsiteY975" fmla="*/ 2703570 h 4321138"/>
              <a:gd name="connsiteX976" fmla="*/ 2599875 w 3340100"/>
              <a:gd name="connsiteY976" fmla="*/ 2638770 h 4321138"/>
              <a:gd name="connsiteX977" fmla="*/ 2610926 w 3340100"/>
              <a:gd name="connsiteY977" fmla="*/ 2631697 h 4321138"/>
              <a:gd name="connsiteX978" fmla="*/ 2126980 w 3340100"/>
              <a:gd name="connsiteY978" fmla="*/ 2629276 h 4321138"/>
              <a:gd name="connsiteX979" fmla="*/ 2161089 w 3340100"/>
              <a:gd name="connsiteY979" fmla="*/ 2633950 h 4321138"/>
              <a:gd name="connsiteX980" fmla="*/ 2214207 w 3340100"/>
              <a:gd name="connsiteY980" fmla="*/ 2680602 h 4321138"/>
              <a:gd name="connsiteX981" fmla="*/ 2080506 w 3340100"/>
              <a:gd name="connsiteY981" fmla="*/ 2651708 h 4321138"/>
              <a:gd name="connsiteX982" fmla="*/ 2126980 w 3340100"/>
              <a:gd name="connsiteY982" fmla="*/ 2629276 h 4321138"/>
              <a:gd name="connsiteX983" fmla="*/ 2890172 w 3340100"/>
              <a:gd name="connsiteY983" fmla="*/ 2623426 h 4321138"/>
              <a:gd name="connsiteX984" fmla="*/ 2893552 w 3340100"/>
              <a:gd name="connsiteY984" fmla="*/ 2628602 h 4321138"/>
              <a:gd name="connsiteX985" fmla="*/ 2898775 w 3340100"/>
              <a:gd name="connsiteY985" fmla="*/ 2642911 h 4321138"/>
              <a:gd name="connsiteX986" fmla="*/ 2898468 w 3340100"/>
              <a:gd name="connsiteY986" fmla="*/ 2643520 h 4321138"/>
              <a:gd name="connsiteX987" fmla="*/ 2890172 w 3340100"/>
              <a:gd name="connsiteY987" fmla="*/ 2623426 h 4321138"/>
              <a:gd name="connsiteX988" fmla="*/ 1359487 w 3340100"/>
              <a:gd name="connsiteY988" fmla="*/ 2615865 h 4321138"/>
              <a:gd name="connsiteX989" fmla="*/ 1420392 w 3340100"/>
              <a:gd name="connsiteY989" fmla="*/ 2638786 h 4321138"/>
              <a:gd name="connsiteX990" fmla="*/ 1459783 w 3340100"/>
              <a:gd name="connsiteY990" fmla="*/ 2702630 h 4321138"/>
              <a:gd name="connsiteX991" fmla="*/ 1340397 w 3340100"/>
              <a:gd name="connsiteY991" fmla="*/ 2638786 h 4321138"/>
              <a:gd name="connsiteX992" fmla="*/ 1359487 w 3340100"/>
              <a:gd name="connsiteY992" fmla="*/ 2615865 h 4321138"/>
              <a:gd name="connsiteX993" fmla="*/ 1643767 w 3340100"/>
              <a:gd name="connsiteY993" fmla="*/ 2603151 h 4321138"/>
              <a:gd name="connsiteX994" fmla="*/ 1707825 w 3340100"/>
              <a:gd name="connsiteY994" fmla="*/ 2613351 h 4321138"/>
              <a:gd name="connsiteX995" fmla="*/ 1756416 w 3340100"/>
              <a:gd name="connsiteY995" fmla="*/ 2662493 h 4321138"/>
              <a:gd name="connsiteX996" fmla="*/ 1628148 w 3340100"/>
              <a:gd name="connsiteY996" fmla="*/ 2627305 h 4321138"/>
              <a:gd name="connsiteX997" fmla="*/ 1643767 w 3340100"/>
              <a:gd name="connsiteY997" fmla="*/ 2603151 h 4321138"/>
              <a:gd name="connsiteX998" fmla="*/ 1934938 w 3340100"/>
              <a:gd name="connsiteY998" fmla="*/ 2600109 h 4321138"/>
              <a:gd name="connsiteX999" fmla="*/ 1978026 w 3340100"/>
              <a:gd name="connsiteY999" fmla="*/ 2612945 h 4321138"/>
              <a:gd name="connsiteX1000" fmla="*/ 1977814 w 3340100"/>
              <a:gd name="connsiteY1000" fmla="*/ 2613198 h 4321138"/>
              <a:gd name="connsiteX1001" fmla="*/ 1988189 w 3340100"/>
              <a:gd name="connsiteY1001" fmla="*/ 2617566 h 4321138"/>
              <a:gd name="connsiteX1002" fmla="*/ 1991908 w 3340100"/>
              <a:gd name="connsiteY1002" fmla="*/ 2627981 h 4321138"/>
              <a:gd name="connsiteX1003" fmla="*/ 1971602 w 3340100"/>
              <a:gd name="connsiteY1003" fmla="*/ 2636837 h 4321138"/>
              <a:gd name="connsiteX1004" fmla="*/ 1955568 w 3340100"/>
              <a:gd name="connsiteY1004" fmla="*/ 2639732 h 4321138"/>
              <a:gd name="connsiteX1005" fmla="*/ 1954965 w 3340100"/>
              <a:gd name="connsiteY1005" fmla="*/ 2640451 h 4321138"/>
              <a:gd name="connsiteX1006" fmla="*/ 1863933 w 3340100"/>
              <a:gd name="connsiteY1006" fmla="*/ 2629754 h 4321138"/>
              <a:gd name="connsiteX1007" fmla="*/ 1934938 w 3340100"/>
              <a:gd name="connsiteY1007" fmla="*/ 2600109 h 4321138"/>
              <a:gd name="connsiteX1008" fmla="*/ 229844 w 3340100"/>
              <a:gd name="connsiteY1008" fmla="*/ 2594247 h 4321138"/>
              <a:gd name="connsiteX1009" fmla="*/ 236746 w 3340100"/>
              <a:gd name="connsiteY1009" fmla="*/ 2597616 h 4321138"/>
              <a:gd name="connsiteX1010" fmla="*/ 238126 w 3340100"/>
              <a:gd name="connsiteY1010" fmla="*/ 2600404 h 4321138"/>
              <a:gd name="connsiteX1011" fmla="*/ 227971 w 3340100"/>
              <a:gd name="connsiteY1011" fmla="*/ 2604676 h 4321138"/>
              <a:gd name="connsiteX1012" fmla="*/ 239225 w 3340100"/>
              <a:gd name="connsiteY1012" fmla="*/ 2600287 h 4321138"/>
              <a:gd name="connsiteX1013" fmla="*/ 238919 w 3340100"/>
              <a:gd name="connsiteY1013" fmla="*/ 2613305 h 4321138"/>
              <a:gd name="connsiteX1014" fmla="*/ 227013 w 3340100"/>
              <a:gd name="connsiteY1014" fmla="*/ 2605050 h 4321138"/>
              <a:gd name="connsiteX1015" fmla="*/ 227075 w 3340100"/>
              <a:gd name="connsiteY1015" fmla="*/ 2605026 h 4321138"/>
              <a:gd name="connsiteX1016" fmla="*/ 225426 w 3340100"/>
              <a:gd name="connsiteY1016" fmla="*/ 2599475 h 4321138"/>
              <a:gd name="connsiteX1017" fmla="*/ 229844 w 3340100"/>
              <a:gd name="connsiteY1017" fmla="*/ 2594247 h 4321138"/>
              <a:gd name="connsiteX1018" fmla="*/ 1072887 w 3340100"/>
              <a:gd name="connsiteY1018" fmla="*/ 2591512 h 4321138"/>
              <a:gd name="connsiteX1019" fmla="*/ 1121079 w 3340100"/>
              <a:gd name="connsiteY1019" fmla="*/ 2619011 h 4321138"/>
              <a:gd name="connsiteX1020" fmla="*/ 1148293 w 3340100"/>
              <a:gd name="connsiteY1020" fmla="*/ 2683982 h 4321138"/>
              <a:gd name="connsiteX1021" fmla="*/ 1051229 w 3340100"/>
              <a:gd name="connsiteY1021" fmla="*/ 2606621 h 4321138"/>
              <a:gd name="connsiteX1022" fmla="*/ 1072887 w 3340100"/>
              <a:gd name="connsiteY1022" fmla="*/ 2591512 h 4321138"/>
              <a:gd name="connsiteX1023" fmla="*/ 697143 w 3340100"/>
              <a:gd name="connsiteY1023" fmla="*/ 2588714 h 4321138"/>
              <a:gd name="connsiteX1024" fmla="*/ 728357 w 3340100"/>
              <a:gd name="connsiteY1024" fmla="*/ 2612250 h 4321138"/>
              <a:gd name="connsiteX1025" fmla="*/ 740598 w 3340100"/>
              <a:gd name="connsiteY1025" fmla="*/ 2660998 h 4321138"/>
              <a:gd name="connsiteX1026" fmla="*/ 680618 w 3340100"/>
              <a:gd name="connsiteY1026" fmla="*/ 2597626 h 4321138"/>
              <a:gd name="connsiteX1027" fmla="*/ 697143 w 3340100"/>
              <a:gd name="connsiteY1027" fmla="*/ 2588714 h 4321138"/>
              <a:gd name="connsiteX1028" fmla="*/ 2794199 w 3340100"/>
              <a:gd name="connsiteY1028" fmla="*/ 2582943 h 4321138"/>
              <a:gd name="connsiteX1029" fmla="*/ 2805853 w 3340100"/>
              <a:gd name="connsiteY1029" fmla="*/ 2593720 h 4321138"/>
              <a:gd name="connsiteX1030" fmla="*/ 2817200 w 3340100"/>
              <a:gd name="connsiteY1030" fmla="*/ 2627248 h 4321138"/>
              <a:gd name="connsiteX1031" fmla="*/ 2816280 w 3340100"/>
              <a:gd name="connsiteY1031" fmla="*/ 2629045 h 4321138"/>
              <a:gd name="connsiteX1032" fmla="*/ 2794199 w 3340100"/>
              <a:gd name="connsiteY1032" fmla="*/ 2582943 h 4321138"/>
              <a:gd name="connsiteX1033" fmla="*/ 2413866 w 3340100"/>
              <a:gd name="connsiteY1033" fmla="*/ 2570891 h 4321138"/>
              <a:gd name="connsiteX1034" fmla="*/ 2452002 w 3340100"/>
              <a:gd name="connsiteY1034" fmla="*/ 2583233 h 4321138"/>
              <a:gd name="connsiteX1035" fmla="*/ 2485091 w 3340100"/>
              <a:gd name="connsiteY1035" fmla="*/ 2636842 h 4321138"/>
              <a:gd name="connsiteX1036" fmla="*/ 2400092 w 3340100"/>
              <a:gd name="connsiteY1036" fmla="*/ 2586262 h 4321138"/>
              <a:gd name="connsiteX1037" fmla="*/ 2413866 w 3340100"/>
              <a:gd name="connsiteY1037" fmla="*/ 2570891 h 4321138"/>
              <a:gd name="connsiteX1038" fmla="*/ 333258 w 3340100"/>
              <a:gd name="connsiteY1038" fmla="*/ 2563775 h 4321138"/>
              <a:gd name="connsiteX1039" fmla="*/ 334140 w 3340100"/>
              <a:gd name="connsiteY1039" fmla="*/ 2583869 h 4321138"/>
              <a:gd name="connsiteX1040" fmla="*/ 315913 w 3340100"/>
              <a:gd name="connsiteY1040" fmla="*/ 2571386 h 4321138"/>
              <a:gd name="connsiteX1041" fmla="*/ 333258 w 3340100"/>
              <a:gd name="connsiteY1041" fmla="*/ 2563775 h 4321138"/>
              <a:gd name="connsiteX1042" fmla="*/ 2182027 w 3340100"/>
              <a:gd name="connsiteY1042" fmla="*/ 2559984 h 4321138"/>
              <a:gd name="connsiteX1043" fmla="*/ 2214092 w 3340100"/>
              <a:gd name="connsiteY1043" fmla="*/ 2563714 h 4321138"/>
              <a:gd name="connsiteX1044" fmla="*/ 2270503 w 3340100"/>
              <a:gd name="connsiteY1044" fmla="*/ 2608591 h 4321138"/>
              <a:gd name="connsiteX1045" fmla="*/ 2135116 w 3340100"/>
              <a:gd name="connsiteY1045" fmla="*/ 2580505 h 4321138"/>
              <a:gd name="connsiteX1046" fmla="*/ 2182027 w 3340100"/>
              <a:gd name="connsiteY1046" fmla="*/ 2559984 h 4321138"/>
              <a:gd name="connsiteX1047" fmla="*/ 2644869 w 3340100"/>
              <a:gd name="connsiteY1047" fmla="*/ 2559689 h 4321138"/>
              <a:gd name="connsiteX1048" fmla="*/ 2663506 w 3340100"/>
              <a:gd name="connsiteY1048" fmla="*/ 2574219 h 4321138"/>
              <a:gd name="connsiteX1049" fmla="*/ 2682744 w 3340100"/>
              <a:gd name="connsiteY1049" fmla="*/ 2621309 h 4321138"/>
              <a:gd name="connsiteX1050" fmla="*/ 2681241 w 3340100"/>
              <a:gd name="connsiteY1050" fmla="*/ 2623693 h 4321138"/>
              <a:gd name="connsiteX1051" fmla="*/ 2636152 w 3340100"/>
              <a:gd name="connsiteY1051" fmla="*/ 2566172 h 4321138"/>
              <a:gd name="connsiteX1052" fmla="*/ 2644869 w 3340100"/>
              <a:gd name="connsiteY1052" fmla="*/ 2559689 h 4321138"/>
              <a:gd name="connsiteX1053" fmla="*/ 1421114 w 3340100"/>
              <a:gd name="connsiteY1053" fmla="*/ 2556037 h 4321138"/>
              <a:gd name="connsiteX1054" fmla="*/ 1483803 w 3340100"/>
              <a:gd name="connsiteY1054" fmla="*/ 2579689 h 4321138"/>
              <a:gd name="connsiteX1055" fmla="*/ 1530604 w 3340100"/>
              <a:gd name="connsiteY1055" fmla="*/ 2646597 h 4321138"/>
              <a:gd name="connsiteX1056" fmla="*/ 1399865 w 3340100"/>
              <a:gd name="connsiteY1056" fmla="*/ 2576661 h 4321138"/>
              <a:gd name="connsiteX1057" fmla="*/ 1421114 w 3340100"/>
              <a:gd name="connsiteY1057" fmla="*/ 2556037 h 4321138"/>
              <a:gd name="connsiteX1058" fmla="*/ 319757 w 3340100"/>
              <a:gd name="connsiteY1058" fmla="*/ 2555489 h 4321138"/>
              <a:gd name="connsiteX1059" fmla="*/ 331251 w 3340100"/>
              <a:gd name="connsiteY1059" fmla="*/ 2559819 h 4321138"/>
              <a:gd name="connsiteX1060" fmla="*/ 333376 w 3340100"/>
              <a:gd name="connsiteY1060" fmla="*/ 2562968 h 4321138"/>
              <a:gd name="connsiteX1061" fmla="*/ 315469 w 3340100"/>
              <a:gd name="connsiteY1061" fmla="*/ 2570125 h 4321138"/>
              <a:gd name="connsiteX1062" fmla="*/ 313041 w 3340100"/>
              <a:gd name="connsiteY1062" fmla="*/ 2562968 h 4321138"/>
              <a:gd name="connsiteX1063" fmla="*/ 319757 w 3340100"/>
              <a:gd name="connsiteY1063" fmla="*/ 2555489 h 4321138"/>
              <a:gd name="connsiteX1064" fmla="*/ 2880023 w 3340100"/>
              <a:gd name="connsiteY1064" fmla="*/ 2554250 h 4321138"/>
              <a:gd name="connsiteX1065" fmla="*/ 2881511 w 3340100"/>
              <a:gd name="connsiteY1065" fmla="*/ 2557108 h 4321138"/>
              <a:gd name="connsiteX1066" fmla="*/ 2884488 w 3340100"/>
              <a:gd name="connsiteY1066" fmla="*/ 2564728 h 4321138"/>
              <a:gd name="connsiteX1067" fmla="*/ 2884488 w 3340100"/>
              <a:gd name="connsiteY1067" fmla="*/ 2565363 h 4321138"/>
              <a:gd name="connsiteX1068" fmla="*/ 2880023 w 3340100"/>
              <a:gd name="connsiteY1068" fmla="*/ 2554250 h 4321138"/>
              <a:gd name="connsiteX1069" fmla="*/ 2028180 w 3340100"/>
              <a:gd name="connsiteY1069" fmla="*/ 2547900 h 4321138"/>
              <a:gd name="connsiteX1070" fmla="*/ 2042429 w 3340100"/>
              <a:gd name="connsiteY1070" fmla="*/ 2561507 h 4321138"/>
              <a:gd name="connsiteX1071" fmla="*/ 2009775 w 3340100"/>
              <a:gd name="connsiteY1071" fmla="*/ 2573300 h 4321138"/>
              <a:gd name="connsiteX1072" fmla="*/ 2028180 w 3340100"/>
              <a:gd name="connsiteY1072" fmla="*/ 2547900 h 4321138"/>
              <a:gd name="connsiteX1073" fmla="*/ 1696899 w 3340100"/>
              <a:gd name="connsiteY1073" fmla="*/ 2544575 h 4321138"/>
              <a:gd name="connsiteX1074" fmla="*/ 1760421 w 3340100"/>
              <a:gd name="connsiteY1074" fmla="*/ 2553723 h 4321138"/>
              <a:gd name="connsiteX1075" fmla="*/ 1813137 w 3340100"/>
              <a:gd name="connsiteY1075" fmla="*/ 2601092 h 4321138"/>
              <a:gd name="connsiteX1076" fmla="*/ 1684209 w 3340100"/>
              <a:gd name="connsiteY1076" fmla="*/ 2568905 h 4321138"/>
              <a:gd name="connsiteX1077" fmla="*/ 1696899 w 3340100"/>
              <a:gd name="connsiteY1077" fmla="*/ 2544575 h 4321138"/>
              <a:gd name="connsiteX1078" fmla="*/ 778698 w 3340100"/>
              <a:gd name="connsiteY1078" fmla="*/ 2537391 h 4321138"/>
              <a:gd name="connsiteX1079" fmla="*/ 814827 w 3340100"/>
              <a:gd name="connsiteY1079" fmla="*/ 2563681 h 4321138"/>
              <a:gd name="connsiteX1080" fmla="*/ 831387 w 3340100"/>
              <a:gd name="connsiteY1080" fmla="*/ 2619524 h 4321138"/>
              <a:gd name="connsiteX1081" fmla="*/ 760633 w 3340100"/>
              <a:gd name="connsiteY1081" fmla="*/ 2548203 h 4321138"/>
              <a:gd name="connsiteX1082" fmla="*/ 778698 w 3340100"/>
              <a:gd name="connsiteY1082" fmla="*/ 2537391 h 4321138"/>
              <a:gd name="connsiteX1083" fmla="*/ 1982486 w 3340100"/>
              <a:gd name="connsiteY1083" fmla="*/ 2536594 h 4321138"/>
              <a:gd name="connsiteX1084" fmla="*/ 2027238 w 3340100"/>
              <a:gd name="connsiteY1084" fmla="*/ 2548224 h 4321138"/>
              <a:gd name="connsiteX1085" fmla="*/ 2008491 w 3340100"/>
              <a:gd name="connsiteY1085" fmla="*/ 2573273 h 4321138"/>
              <a:gd name="connsiteX1086" fmla="*/ 1914752 w 3340100"/>
              <a:gd name="connsiteY1086" fmla="*/ 2563433 h 4321138"/>
              <a:gd name="connsiteX1087" fmla="*/ 1982486 w 3340100"/>
              <a:gd name="connsiteY1087" fmla="*/ 2536594 h 4321138"/>
              <a:gd name="connsiteX1088" fmla="*/ 1140554 w 3340100"/>
              <a:gd name="connsiteY1088" fmla="*/ 2535175 h 4321138"/>
              <a:gd name="connsiteX1089" fmla="*/ 1194667 w 3340100"/>
              <a:gd name="connsiteY1089" fmla="*/ 2564956 h 4321138"/>
              <a:gd name="connsiteX1090" fmla="*/ 1229116 w 3340100"/>
              <a:gd name="connsiteY1090" fmla="*/ 2635493 h 4321138"/>
              <a:gd name="connsiteX1091" fmla="*/ 1118452 w 3340100"/>
              <a:gd name="connsiteY1091" fmla="*/ 2551939 h 4321138"/>
              <a:gd name="connsiteX1092" fmla="*/ 1140554 w 3340100"/>
              <a:gd name="connsiteY1092" fmla="*/ 2535175 h 4321138"/>
              <a:gd name="connsiteX1093" fmla="*/ 424671 w 3340100"/>
              <a:gd name="connsiteY1093" fmla="*/ 2524087 h 4321138"/>
              <a:gd name="connsiteX1094" fmla="*/ 427400 w 3340100"/>
              <a:gd name="connsiteY1094" fmla="*/ 2551508 h 4321138"/>
              <a:gd name="connsiteX1095" fmla="*/ 401639 w 3340100"/>
              <a:gd name="connsiteY1095" fmla="*/ 2534446 h 4321138"/>
              <a:gd name="connsiteX1096" fmla="*/ 424671 w 3340100"/>
              <a:gd name="connsiteY1096" fmla="*/ 2524087 h 4321138"/>
              <a:gd name="connsiteX1097" fmla="*/ 88901 w 3340100"/>
              <a:gd name="connsiteY1097" fmla="*/ 2514562 h 4321138"/>
              <a:gd name="connsiteX1098" fmla="*/ 92076 w 3340100"/>
              <a:gd name="connsiteY1098" fmla="*/ 2517737 h 4321138"/>
              <a:gd name="connsiteX1099" fmla="*/ 90489 w 3340100"/>
              <a:gd name="connsiteY1099" fmla="*/ 2520912 h 4321138"/>
              <a:gd name="connsiteX1100" fmla="*/ 87313 w 3340100"/>
              <a:gd name="connsiteY1100" fmla="*/ 2519325 h 4321138"/>
              <a:gd name="connsiteX1101" fmla="*/ 407165 w 3340100"/>
              <a:gd name="connsiteY1101" fmla="*/ 2513990 h 4321138"/>
              <a:gd name="connsiteX1102" fmla="*/ 422691 w 3340100"/>
              <a:gd name="connsiteY1102" fmla="*/ 2519796 h 4321138"/>
              <a:gd name="connsiteX1103" fmla="*/ 425451 w 3340100"/>
              <a:gd name="connsiteY1103" fmla="*/ 2523618 h 4321138"/>
              <a:gd name="connsiteX1104" fmla="*/ 402143 w 3340100"/>
              <a:gd name="connsiteY1104" fmla="*/ 2533613 h 4321138"/>
              <a:gd name="connsiteX1105" fmla="*/ 398770 w 3340100"/>
              <a:gd name="connsiteY1105" fmla="*/ 2524500 h 4321138"/>
              <a:gd name="connsiteX1106" fmla="*/ 407165 w 3340100"/>
              <a:gd name="connsiteY1106" fmla="*/ 2513990 h 4321138"/>
              <a:gd name="connsiteX1107" fmla="*/ 2803404 w 3340100"/>
              <a:gd name="connsiteY1107" fmla="*/ 2512193 h 4321138"/>
              <a:gd name="connsiteX1108" fmla="*/ 2811317 w 3340100"/>
              <a:gd name="connsiteY1108" fmla="*/ 2520867 h 4321138"/>
              <a:gd name="connsiteX1109" fmla="*/ 2820988 w 3340100"/>
              <a:gd name="connsiteY1109" fmla="*/ 2547187 h 4321138"/>
              <a:gd name="connsiteX1110" fmla="*/ 2820402 w 3340100"/>
              <a:gd name="connsiteY1110" fmla="*/ 2548682 h 4321138"/>
              <a:gd name="connsiteX1111" fmla="*/ 2803404 w 3340100"/>
              <a:gd name="connsiteY1111" fmla="*/ 2512193 h 4321138"/>
              <a:gd name="connsiteX1112" fmla="*/ 2457439 w 3340100"/>
              <a:gd name="connsiteY1112" fmla="*/ 2499664 h 4321138"/>
              <a:gd name="connsiteX1113" fmla="*/ 2491237 w 3340100"/>
              <a:gd name="connsiteY1113" fmla="*/ 2510744 h 4321138"/>
              <a:gd name="connsiteX1114" fmla="*/ 2525570 w 3340100"/>
              <a:gd name="connsiteY1114" fmla="*/ 2560396 h 4321138"/>
              <a:gd name="connsiteX1115" fmla="*/ 2524344 w 3340100"/>
              <a:gd name="connsiteY1115" fmla="*/ 2561919 h 4321138"/>
              <a:gd name="connsiteX1116" fmla="*/ 2444334 w 3340100"/>
              <a:gd name="connsiteY1116" fmla="*/ 2511658 h 4321138"/>
              <a:gd name="connsiteX1117" fmla="*/ 2457439 w 3340100"/>
              <a:gd name="connsiteY1117" fmla="*/ 2499664 h 4321138"/>
              <a:gd name="connsiteX1118" fmla="*/ 1474616 w 3340100"/>
              <a:gd name="connsiteY1118" fmla="*/ 2498688 h 4321138"/>
              <a:gd name="connsiteX1119" fmla="*/ 1540256 w 3340100"/>
              <a:gd name="connsiteY1119" fmla="*/ 2522044 h 4321138"/>
              <a:gd name="connsiteX1120" fmla="*/ 1594255 w 3340100"/>
              <a:gd name="connsiteY1120" fmla="*/ 2591013 h 4321138"/>
              <a:gd name="connsiteX1121" fmla="*/ 1454707 w 3340100"/>
              <a:gd name="connsiteY1121" fmla="*/ 2520221 h 4321138"/>
              <a:gd name="connsiteX1122" fmla="*/ 1474616 w 3340100"/>
              <a:gd name="connsiteY1122" fmla="*/ 2498688 h 4321138"/>
              <a:gd name="connsiteX1123" fmla="*/ 2227719 w 3340100"/>
              <a:gd name="connsiteY1123" fmla="*/ 2491218 h 4321138"/>
              <a:gd name="connsiteX1124" fmla="*/ 2258415 w 3340100"/>
              <a:gd name="connsiteY1124" fmla="*/ 2494203 h 4321138"/>
              <a:gd name="connsiteX1125" fmla="*/ 2315526 w 3340100"/>
              <a:gd name="connsiteY1125" fmla="*/ 2535280 h 4321138"/>
              <a:gd name="connsiteX1126" fmla="*/ 2185811 w 3340100"/>
              <a:gd name="connsiteY1126" fmla="*/ 2511243 h 4321138"/>
              <a:gd name="connsiteX1127" fmla="*/ 2227719 w 3340100"/>
              <a:gd name="connsiteY1127" fmla="*/ 2491218 h 4321138"/>
              <a:gd name="connsiteX1128" fmla="*/ 2670922 w 3340100"/>
              <a:gd name="connsiteY1128" fmla="*/ 2487743 h 4321138"/>
              <a:gd name="connsiteX1129" fmla="*/ 2686082 w 3340100"/>
              <a:gd name="connsiteY1129" fmla="*/ 2500577 h 4321138"/>
              <a:gd name="connsiteX1130" fmla="*/ 2704922 w 3340100"/>
              <a:gd name="connsiteY1130" fmla="*/ 2543029 h 4321138"/>
              <a:gd name="connsiteX1131" fmla="*/ 2703744 w 3340100"/>
              <a:gd name="connsiteY1131" fmla="*/ 2545136 h 4321138"/>
              <a:gd name="connsiteX1132" fmla="*/ 2663710 w 3340100"/>
              <a:gd name="connsiteY1132" fmla="*/ 2491845 h 4321138"/>
              <a:gd name="connsiteX1133" fmla="*/ 2670922 w 3340100"/>
              <a:gd name="connsiteY1133" fmla="*/ 2487743 h 4321138"/>
              <a:gd name="connsiteX1134" fmla="*/ 1745631 w 3340100"/>
              <a:gd name="connsiteY1134" fmla="*/ 2485819 h 4321138"/>
              <a:gd name="connsiteX1135" fmla="*/ 1805248 w 3340100"/>
              <a:gd name="connsiteY1135" fmla="*/ 2493815 h 4321138"/>
              <a:gd name="connsiteX1136" fmla="*/ 1860804 w 3340100"/>
              <a:gd name="connsiteY1136" fmla="*/ 2538381 h 4321138"/>
              <a:gd name="connsiteX1137" fmla="*/ 1731780 w 3340100"/>
              <a:gd name="connsiteY1137" fmla="*/ 2506245 h 4321138"/>
              <a:gd name="connsiteX1138" fmla="*/ 1745631 w 3340100"/>
              <a:gd name="connsiteY1138" fmla="*/ 2485819 h 4321138"/>
              <a:gd name="connsiteX1139" fmla="*/ 853176 w 3340100"/>
              <a:gd name="connsiteY1139" fmla="*/ 2484424 h 4321138"/>
              <a:gd name="connsiteX1140" fmla="*/ 895567 w 3340100"/>
              <a:gd name="connsiteY1140" fmla="*/ 2513622 h 4321138"/>
              <a:gd name="connsiteX1141" fmla="*/ 917995 w 3340100"/>
              <a:gd name="connsiteY1141" fmla="*/ 2576533 h 4321138"/>
              <a:gd name="connsiteX1142" fmla="*/ 833741 w 3340100"/>
              <a:gd name="connsiteY1142" fmla="*/ 2496766 h 4321138"/>
              <a:gd name="connsiteX1143" fmla="*/ 853176 w 3340100"/>
              <a:gd name="connsiteY1143" fmla="*/ 2484424 h 4321138"/>
              <a:gd name="connsiteX1144" fmla="*/ 1201193 w 3340100"/>
              <a:gd name="connsiteY1144" fmla="*/ 2477149 h 4321138"/>
              <a:gd name="connsiteX1145" fmla="*/ 1260752 w 3340100"/>
              <a:gd name="connsiteY1145" fmla="*/ 2509219 h 4321138"/>
              <a:gd name="connsiteX1146" fmla="*/ 1302696 w 3340100"/>
              <a:gd name="connsiteY1146" fmla="*/ 2585763 h 4321138"/>
              <a:gd name="connsiteX1147" fmla="*/ 1179881 w 3340100"/>
              <a:gd name="connsiteY1147" fmla="*/ 2495907 h 4321138"/>
              <a:gd name="connsiteX1148" fmla="*/ 1201193 w 3340100"/>
              <a:gd name="connsiteY1148" fmla="*/ 2477149 h 4321138"/>
              <a:gd name="connsiteX1149" fmla="*/ 179847 w 3340100"/>
              <a:gd name="connsiteY1149" fmla="*/ 2476993 h 4321138"/>
              <a:gd name="connsiteX1150" fmla="*/ 185540 w 3340100"/>
              <a:gd name="connsiteY1150" fmla="*/ 2482576 h 4321138"/>
              <a:gd name="connsiteX1151" fmla="*/ 183456 w 3340100"/>
              <a:gd name="connsiteY1151" fmla="*/ 2493665 h 4321138"/>
              <a:gd name="connsiteX1152" fmla="*/ 174824 w 3340100"/>
              <a:gd name="connsiteY1152" fmla="*/ 2480420 h 4321138"/>
              <a:gd name="connsiteX1153" fmla="*/ 179847 w 3340100"/>
              <a:gd name="connsiteY1153" fmla="*/ 2476993 h 4321138"/>
              <a:gd name="connsiteX1154" fmla="*/ 2024048 w 3340100"/>
              <a:gd name="connsiteY1154" fmla="*/ 2473210 h 4321138"/>
              <a:gd name="connsiteX1155" fmla="*/ 2054166 w 3340100"/>
              <a:gd name="connsiteY1155" fmla="*/ 2476908 h 4321138"/>
              <a:gd name="connsiteX1156" fmla="*/ 2069727 w 3340100"/>
              <a:gd name="connsiteY1156" fmla="*/ 2484500 h 4321138"/>
              <a:gd name="connsiteX1157" fmla="*/ 2069790 w 3340100"/>
              <a:gd name="connsiteY1157" fmla="*/ 2484400 h 4321138"/>
              <a:gd name="connsiteX1158" fmla="*/ 2083146 w 3340100"/>
              <a:gd name="connsiteY1158" fmla="*/ 2495665 h 4321138"/>
              <a:gd name="connsiteX1159" fmla="*/ 2075653 w 3340100"/>
              <a:gd name="connsiteY1159" fmla="*/ 2500917 h 4321138"/>
              <a:gd name="connsiteX1160" fmla="*/ 2056574 w 3340100"/>
              <a:gd name="connsiteY1160" fmla="*/ 2506406 h 4321138"/>
              <a:gd name="connsiteX1161" fmla="*/ 2056377 w 3340100"/>
              <a:gd name="connsiteY1161" fmla="*/ 2506723 h 4321138"/>
              <a:gd name="connsiteX1162" fmla="*/ 1962135 w 3340100"/>
              <a:gd name="connsiteY1162" fmla="*/ 2500383 h 4321138"/>
              <a:gd name="connsiteX1163" fmla="*/ 2024048 w 3340100"/>
              <a:gd name="connsiteY1163" fmla="*/ 2473210 h 4321138"/>
              <a:gd name="connsiteX1164" fmla="*/ 489863 w 3340100"/>
              <a:gd name="connsiteY1164" fmla="*/ 2470992 h 4321138"/>
              <a:gd name="connsiteX1165" fmla="*/ 509160 w 3340100"/>
              <a:gd name="connsiteY1165" fmla="*/ 2478424 h 4321138"/>
              <a:gd name="connsiteX1166" fmla="*/ 512752 w 3340100"/>
              <a:gd name="connsiteY1166" fmla="*/ 2483078 h 4321138"/>
              <a:gd name="connsiteX1167" fmla="*/ 513310 w 3340100"/>
              <a:gd name="connsiteY1167" fmla="*/ 2482812 h 4321138"/>
              <a:gd name="connsiteX1168" fmla="*/ 518522 w 3340100"/>
              <a:gd name="connsiteY1168" fmla="*/ 2518808 h 4321138"/>
              <a:gd name="connsiteX1169" fmla="*/ 500206 w 3340100"/>
              <a:gd name="connsiteY1169" fmla="*/ 2513270 h 4321138"/>
              <a:gd name="connsiteX1170" fmla="*/ 484492 w 3340100"/>
              <a:gd name="connsiteY1170" fmla="*/ 2496972 h 4321138"/>
              <a:gd name="connsiteX1171" fmla="*/ 484232 w 3340100"/>
              <a:gd name="connsiteY1171" fmla="*/ 2497100 h 4321138"/>
              <a:gd name="connsiteX1172" fmla="*/ 480027 w 3340100"/>
              <a:gd name="connsiteY1172" fmla="*/ 2485272 h 4321138"/>
              <a:gd name="connsiteX1173" fmla="*/ 489863 w 3340100"/>
              <a:gd name="connsiteY1173" fmla="*/ 2470992 h 4321138"/>
              <a:gd name="connsiteX1174" fmla="*/ 1526281 w 3340100"/>
              <a:gd name="connsiteY1174" fmla="*/ 2442912 h 4321138"/>
              <a:gd name="connsiteX1175" fmla="*/ 1589130 w 3340100"/>
              <a:gd name="connsiteY1175" fmla="*/ 2465334 h 4321138"/>
              <a:gd name="connsiteX1176" fmla="*/ 1647215 w 3340100"/>
              <a:gd name="connsiteY1176" fmla="*/ 2531960 h 4321138"/>
              <a:gd name="connsiteX1177" fmla="*/ 1505634 w 3340100"/>
              <a:gd name="connsiteY1177" fmla="*/ 2460511 h 4321138"/>
              <a:gd name="connsiteX1178" fmla="*/ 1526281 w 3340100"/>
              <a:gd name="connsiteY1178" fmla="*/ 2442912 h 4321138"/>
              <a:gd name="connsiteX1179" fmla="*/ 2803059 w 3340100"/>
              <a:gd name="connsiteY1179" fmla="*/ 2441171 h 4321138"/>
              <a:gd name="connsiteX1180" fmla="*/ 2808382 w 3340100"/>
              <a:gd name="connsiteY1180" fmla="*/ 2448193 h 4321138"/>
              <a:gd name="connsiteX1181" fmla="*/ 2815946 w 3340100"/>
              <a:gd name="connsiteY1181" fmla="*/ 2468953 h 4321138"/>
              <a:gd name="connsiteX1182" fmla="*/ 2815946 w 3340100"/>
              <a:gd name="connsiteY1182" fmla="*/ 2470174 h 4321138"/>
              <a:gd name="connsiteX1183" fmla="*/ 2803059 w 3340100"/>
              <a:gd name="connsiteY1183" fmla="*/ 2441171 h 4321138"/>
              <a:gd name="connsiteX1184" fmla="*/ 267326 w 3340100"/>
              <a:gd name="connsiteY1184" fmla="*/ 2438269 h 4321138"/>
              <a:gd name="connsiteX1185" fmla="*/ 276141 w 3340100"/>
              <a:gd name="connsiteY1185" fmla="*/ 2446208 h 4321138"/>
              <a:gd name="connsiteX1186" fmla="*/ 273771 w 3340100"/>
              <a:gd name="connsiteY1186" fmla="*/ 2462450 h 4321138"/>
              <a:gd name="connsiteX1187" fmla="*/ 259843 w 3340100"/>
              <a:gd name="connsiteY1187" fmla="*/ 2443598 h 4321138"/>
              <a:gd name="connsiteX1188" fmla="*/ 267326 w 3340100"/>
              <a:gd name="connsiteY1188" fmla="*/ 2438269 h 4321138"/>
              <a:gd name="connsiteX1189" fmla="*/ 909410 w 3340100"/>
              <a:gd name="connsiteY1189" fmla="*/ 2430768 h 4321138"/>
              <a:gd name="connsiteX1190" fmla="*/ 970866 w 3340100"/>
              <a:gd name="connsiteY1190" fmla="*/ 2462477 h 4321138"/>
              <a:gd name="connsiteX1191" fmla="*/ 1000143 w 3340100"/>
              <a:gd name="connsiteY1191" fmla="*/ 2532204 h 4321138"/>
              <a:gd name="connsiteX1192" fmla="*/ 902553 w 3340100"/>
              <a:gd name="connsiteY1192" fmla="*/ 2441347 h 4321138"/>
              <a:gd name="connsiteX1193" fmla="*/ 909410 w 3340100"/>
              <a:gd name="connsiteY1193" fmla="*/ 2430768 h 4321138"/>
              <a:gd name="connsiteX1194" fmla="*/ 2490449 w 3340100"/>
              <a:gd name="connsiteY1194" fmla="*/ 2429470 h 4321138"/>
              <a:gd name="connsiteX1195" fmla="*/ 2520772 w 3340100"/>
              <a:gd name="connsiteY1195" fmla="*/ 2439368 h 4321138"/>
              <a:gd name="connsiteX1196" fmla="*/ 2554128 w 3340100"/>
              <a:gd name="connsiteY1196" fmla="*/ 2483831 h 4321138"/>
              <a:gd name="connsiteX1197" fmla="*/ 2553218 w 3340100"/>
              <a:gd name="connsiteY1197" fmla="*/ 2485354 h 4321138"/>
              <a:gd name="connsiteX1198" fmla="*/ 2480139 w 3340100"/>
              <a:gd name="connsiteY1198" fmla="*/ 2440586 h 4321138"/>
              <a:gd name="connsiteX1199" fmla="*/ 2490449 w 3340100"/>
              <a:gd name="connsiteY1199" fmla="*/ 2429470 h 4321138"/>
              <a:gd name="connsiteX1200" fmla="*/ 1811463 w 3340100"/>
              <a:gd name="connsiteY1200" fmla="*/ 2427893 h 4321138"/>
              <a:gd name="connsiteX1201" fmla="*/ 1843398 w 3340100"/>
              <a:gd name="connsiteY1201" fmla="*/ 2434481 h 4321138"/>
              <a:gd name="connsiteX1202" fmla="*/ 1898490 w 3340100"/>
              <a:gd name="connsiteY1202" fmla="*/ 2474923 h 4321138"/>
              <a:gd name="connsiteX1203" fmla="*/ 1777409 w 3340100"/>
              <a:gd name="connsiteY1203" fmla="*/ 2447459 h 4321138"/>
              <a:gd name="connsiteX1204" fmla="*/ 1811463 w 3340100"/>
              <a:gd name="connsiteY1204" fmla="*/ 2427893 h 4321138"/>
              <a:gd name="connsiteX1205" fmla="*/ 571242 w 3340100"/>
              <a:gd name="connsiteY1205" fmla="*/ 2426279 h 4321138"/>
              <a:gd name="connsiteX1206" fmla="*/ 594520 w 3340100"/>
              <a:gd name="connsiteY1206" fmla="*/ 2434741 h 4321138"/>
              <a:gd name="connsiteX1207" fmla="*/ 598489 w 3340100"/>
              <a:gd name="connsiteY1207" fmla="*/ 2439779 h 4321138"/>
              <a:gd name="connsiteX1208" fmla="*/ 597648 w 3340100"/>
              <a:gd name="connsiteY1208" fmla="*/ 2440233 h 4321138"/>
              <a:gd name="connsiteX1209" fmla="*/ 609677 w 3340100"/>
              <a:gd name="connsiteY1209" fmla="*/ 2464135 h 4321138"/>
              <a:gd name="connsiteX1210" fmla="*/ 605973 w 3340100"/>
              <a:gd name="connsiteY1210" fmla="*/ 2481775 h 4321138"/>
              <a:gd name="connsiteX1211" fmla="*/ 565151 w 3340100"/>
              <a:gd name="connsiteY1211" fmla="*/ 2456801 h 4321138"/>
              <a:gd name="connsiteX1212" fmla="*/ 565507 w 3340100"/>
              <a:gd name="connsiteY1212" fmla="*/ 2456615 h 4321138"/>
              <a:gd name="connsiteX1213" fmla="*/ 560327 w 3340100"/>
              <a:gd name="connsiteY1213" fmla="*/ 2443558 h 4321138"/>
              <a:gd name="connsiteX1214" fmla="*/ 571242 w 3340100"/>
              <a:gd name="connsiteY1214" fmla="*/ 2426279 h 4321138"/>
              <a:gd name="connsiteX1215" fmla="*/ 2266054 w 3340100"/>
              <a:gd name="connsiteY1215" fmla="*/ 2423987 h 4321138"/>
              <a:gd name="connsiteX1216" fmla="*/ 2294601 w 3340100"/>
              <a:gd name="connsiteY1216" fmla="*/ 2426348 h 4321138"/>
              <a:gd name="connsiteX1217" fmla="*/ 2350747 w 3340100"/>
              <a:gd name="connsiteY1217" fmla="*/ 2463661 h 4321138"/>
              <a:gd name="connsiteX1218" fmla="*/ 2229448 w 3340100"/>
              <a:gd name="connsiteY1218" fmla="*/ 2443169 h 4321138"/>
              <a:gd name="connsiteX1219" fmla="*/ 2266054 w 3340100"/>
              <a:gd name="connsiteY1219" fmla="*/ 2423987 h 4321138"/>
              <a:gd name="connsiteX1220" fmla="*/ 1260583 w 3340100"/>
              <a:gd name="connsiteY1220" fmla="*/ 2422003 h 4321138"/>
              <a:gd name="connsiteX1221" fmla="*/ 1320801 w 3340100"/>
              <a:gd name="connsiteY1221" fmla="*/ 2454714 h 4321138"/>
              <a:gd name="connsiteX1222" fmla="*/ 1370657 w 3340100"/>
              <a:gd name="connsiteY1222" fmla="*/ 2536095 h 4321138"/>
              <a:gd name="connsiteX1223" fmla="*/ 1234604 w 3340100"/>
              <a:gd name="connsiteY1223" fmla="*/ 2437168 h 4321138"/>
              <a:gd name="connsiteX1224" fmla="*/ 1260583 w 3340100"/>
              <a:gd name="connsiteY1224" fmla="*/ 2422003 h 4321138"/>
              <a:gd name="connsiteX1225" fmla="*/ 2103668 w 3340100"/>
              <a:gd name="connsiteY1225" fmla="*/ 2420900 h 4321138"/>
              <a:gd name="connsiteX1226" fmla="*/ 2112118 w 3340100"/>
              <a:gd name="connsiteY1226" fmla="*/ 2425718 h 4321138"/>
              <a:gd name="connsiteX1227" fmla="*/ 2112681 w 3340100"/>
              <a:gd name="connsiteY1227" fmla="*/ 2429632 h 4321138"/>
              <a:gd name="connsiteX1228" fmla="*/ 2095500 w 3340100"/>
              <a:gd name="connsiteY1228" fmla="*/ 2438363 h 4321138"/>
              <a:gd name="connsiteX1229" fmla="*/ 2103668 w 3340100"/>
              <a:gd name="connsiteY1229" fmla="*/ 2420900 h 4321138"/>
              <a:gd name="connsiteX1230" fmla="*/ 2687786 w 3340100"/>
              <a:gd name="connsiteY1230" fmla="*/ 2416970 h 4321138"/>
              <a:gd name="connsiteX1231" fmla="*/ 2700325 w 3340100"/>
              <a:gd name="connsiteY1231" fmla="*/ 2427477 h 4321138"/>
              <a:gd name="connsiteX1232" fmla="*/ 2718763 w 3340100"/>
              <a:gd name="connsiteY1232" fmla="*/ 2463763 h 4321138"/>
              <a:gd name="connsiteX1233" fmla="*/ 2717513 w 3340100"/>
              <a:gd name="connsiteY1233" fmla="*/ 2465880 h 4321138"/>
              <a:gd name="connsiteX1234" fmla="*/ 2681575 w 3340100"/>
              <a:gd name="connsiteY1234" fmla="*/ 2418708 h 4321138"/>
              <a:gd name="connsiteX1235" fmla="*/ 2687786 w 3340100"/>
              <a:gd name="connsiteY1235" fmla="*/ 2416970 h 4321138"/>
              <a:gd name="connsiteX1236" fmla="*/ 2056994 w 3340100"/>
              <a:gd name="connsiteY1236" fmla="*/ 2410083 h 4321138"/>
              <a:gd name="connsiteX1237" fmla="*/ 2103438 w 3340100"/>
              <a:gd name="connsiteY1237" fmla="*/ 2420725 h 4321138"/>
              <a:gd name="connsiteX1238" fmla="*/ 2094692 w 3340100"/>
              <a:gd name="connsiteY1238" fmla="*/ 2437870 h 4321138"/>
              <a:gd name="connsiteX1239" fmla="*/ 2000900 w 3340100"/>
              <a:gd name="connsiteY1239" fmla="*/ 2433731 h 4321138"/>
              <a:gd name="connsiteX1240" fmla="*/ 2056994 w 3340100"/>
              <a:gd name="connsiteY1240" fmla="*/ 2410083 h 4321138"/>
              <a:gd name="connsiteX1241" fmla="*/ 352768 w 3340100"/>
              <a:gd name="connsiteY1241" fmla="*/ 2398017 h 4321138"/>
              <a:gd name="connsiteX1242" fmla="*/ 364597 w 3340100"/>
              <a:gd name="connsiteY1242" fmla="*/ 2408675 h 4321138"/>
              <a:gd name="connsiteX1243" fmla="*/ 361795 w 3340100"/>
              <a:gd name="connsiteY1243" fmla="*/ 2430969 h 4321138"/>
              <a:gd name="connsiteX1244" fmla="*/ 342807 w 3340100"/>
              <a:gd name="connsiteY1244" fmla="*/ 2403854 h 4321138"/>
              <a:gd name="connsiteX1245" fmla="*/ 352768 w 3340100"/>
              <a:gd name="connsiteY1245" fmla="*/ 2398017 h 4321138"/>
              <a:gd name="connsiteX1246" fmla="*/ 679315 w 3340100"/>
              <a:gd name="connsiteY1246" fmla="*/ 2395500 h 4321138"/>
              <a:gd name="connsiteX1247" fmla="*/ 692047 w 3340100"/>
              <a:gd name="connsiteY1247" fmla="*/ 2445598 h 4321138"/>
              <a:gd name="connsiteX1248" fmla="*/ 642938 w 3340100"/>
              <a:gd name="connsiteY1248" fmla="*/ 2416146 h 4321138"/>
              <a:gd name="connsiteX1249" fmla="*/ 661127 w 3340100"/>
              <a:gd name="connsiteY1249" fmla="*/ 2405823 h 4321138"/>
              <a:gd name="connsiteX1250" fmla="*/ 679315 w 3340100"/>
              <a:gd name="connsiteY1250" fmla="*/ 2395500 h 4321138"/>
              <a:gd name="connsiteX1251" fmla="*/ 1571085 w 3340100"/>
              <a:gd name="connsiteY1251" fmla="*/ 2389746 h 4321138"/>
              <a:gd name="connsiteX1252" fmla="*/ 1630852 w 3340100"/>
              <a:gd name="connsiteY1252" fmla="*/ 2409979 h 4321138"/>
              <a:gd name="connsiteX1253" fmla="*/ 1690393 w 3340100"/>
              <a:gd name="connsiteY1253" fmla="*/ 2472492 h 4321138"/>
              <a:gd name="connsiteX1254" fmla="*/ 1553480 w 3340100"/>
              <a:gd name="connsiteY1254" fmla="*/ 2406658 h 4321138"/>
              <a:gd name="connsiteX1255" fmla="*/ 1571085 w 3340100"/>
              <a:gd name="connsiteY1255" fmla="*/ 2389746 h 4321138"/>
              <a:gd name="connsiteX1256" fmla="*/ 649294 w 3340100"/>
              <a:gd name="connsiteY1256" fmla="*/ 2379520 h 4321138"/>
              <a:gd name="connsiteX1257" fmla="*/ 674546 w 3340100"/>
              <a:gd name="connsiteY1257" fmla="*/ 2389619 h 4321138"/>
              <a:gd name="connsiteX1258" fmla="*/ 679451 w 3340100"/>
              <a:gd name="connsiteY1258" fmla="*/ 2395169 h 4321138"/>
              <a:gd name="connsiteX1259" fmla="*/ 661058 w 3340100"/>
              <a:gd name="connsiteY1259" fmla="*/ 2405654 h 4321138"/>
              <a:gd name="connsiteX1260" fmla="*/ 642665 w 3340100"/>
              <a:gd name="connsiteY1260" fmla="*/ 2416138 h 4321138"/>
              <a:gd name="connsiteX1261" fmla="*/ 635308 w 3340100"/>
              <a:gd name="connsiteY1261" fmla="*/ 2395786 h 4321138"/>
              <a:gd name="connsiteX1262" fmla="*/ 649294 w 3340100"/>
              <a:gd name="connsiteY1262" fmla="*/ 2379520 h 4321138"/>
              <a:gd name="connsiteX1263" fmla="*/ 971824 w 3340100"/>
              <a:gd name="connsiteY1263" fmla="*/ 2376423 h 4321138"/>
              <a:gd name="connsiteX1264" fmla="*/ 1038833 w 3340100"/>
              <a:gd name="connsiteY1264" fmla="*/ 2411476 h 4321138"/>
              <a:gd name="connsiteX1265" fmla="*/ 1074750 w 3340100"/>
              <a:gd name="connsiteY1265" fmla="*/ 2488690 h 4321138"/>
              <a:gd name="connsiteX1266" fmla="*/ 965500 w 3340100"/>
              <a:gd name="connsiteY1266" fmla="*/ 2388373 h 4321138"/>
              <a:gd name="connsiteX1267" fmla="*/ 971824 w 3340100"/>
              <a:gd name="connsiteY1267" fmla="*/ 2376423 h 4321138"/>
              <a:gd name="connsiteX1268" fmla="*/ 2793394 w 3340100"/>
              <a:gd name="connsiteY1268" fmla="*/ 2373275 h 4321138"/>
              <a:gd name="connsiteX1269" fmla="*/ 2796989 w 3340100"/>
              <a:gd name="connsiteY1269" fmla="*/ 2377960 h 4321138"/>
              <a:gd name="connsiteX1270" fmla="*/ 2803199 w 3340100"/>
              <a:gd name="connsiteY1270" fmla="*/ 2391701 h 4321138"/>
              <a:gd name="connsiteX1271" fmla="*/ 2803199 w 3340100"/>
              <a:gd name="connsiteY1271" fmla="*/ 2392325 h 4321138"/>
              <a:gd name="connsiteX1272" fmla="*/ 2793394 w 3340100"/>
              <a:gd name="connsiteY1272" fmla="*/ 2373275 h 4321138"/>
              <a:gd name="connsiteX1273" fmla="*/ 1845673 w 3340100"/>
              <a:gd name="connsiteY1273" fmla="*/ 2370834 h 4321138"/>
              <a:gd name="connsiteX1274" fmla="*/ 1874030 w 3340100"/>
              <a:gd name="connsiteY1274" fmla="*/ 2376098 h 4321138"/>
              <a:gd name="connsiteX1275" fmla="*/ 1928776 w 3340100"/>
              <a:gd name="connsiteY1275" fmla="*/ 2411966 h 4321138"/>
              <a:gd name="connsiteX1276" fmla="*/ 1813808 w 3340100"/>
              <a:gd name="connsiteY1276" fmla="*/ 2386260 h 4321138"/>
              <a:gd name="connsiteX1277" fmla="*/ 1845673 w 3340100"/>
              <a:gd name="connsiteY1277" fmla="*/ 2370834 h 4321138"/>
              <a:gd name="connsiteX1278" fmla="*/ 42863 w 3340100"/>
              <a:gd name="connsiteY1278" fmla="*/ 2365337 h 4321138"/>
              <a:gd name="connsiteX1279" fmla="*/ 46038 w 3340100"/>
              <a:gd name="connsiteY1279" fmla="*/ 2368512 h 4321138"/>
              <a:gd name="connsiteX1280" fmla="*/ 46038 w 3340100"/>
              <a:gd name="connsiteY1280" fmla="*/ 2371687 h 4321138"/>
              <a:gd name="connsiteX1281" fmla="*/ 42863 w 3340100"/>
              <a:gd name="connsiteY1281" fmla="*/ 2368512 h 4321138"/>
              <a:gd name="connsiteX1282" fmla="*/ 1307647 w 3340100"/>
              <a:gd name="connsiteY1282" fmla="*/ 2365299 h 4321138"/>
              <a:gd name="connsiteX1283" fmla="*/ 1373917 w 3340100"/>
              <a:gd name="connsiteY1283" fmla="*/ 2399809 h 4321138"/>
              <a:gd name="connsiteX1284" fmla="*/ 1432120 w 3340100"/>
              <a:gd name="connsiteY1284" fmla="*/ 2485080 h 4321138"/>
              <a:gd name="connsiteX1285" fmla="*/ 1284351 w 3340100"/>
              <a:gd name="connsiteY1285" fmla="*/ 2382270 h 4321138"/>
              <a:gd name="connsiteX1286" fmla="*/ 1307647 w 3340100"/>
              <a:gd name="connsiteY1286" fmla="*/ 2365299 h 4321138"/>
              <a:gd name="connsiteX1287" fmla="*/ 2517991 w 3340100"/>
              <a:gd name="connsiteY1287" fmla="*/ 2360122 h 4321138"/>
              <a:gd name="connsiteX1288" fmla="*/ 2543094 w 3340100"/>
              <a:gd name="connsiteY1288" fmla="*/ 2368588 h 4321138"/>
              <a:gd name="connsiteX1289" fmla="*/ 2574707 w 3340100"/>
              <a:gd name="connsiteY1289" fmla="*/ 2407293 h 4321138"/>
              <a:gd name="connsiteX1290" fmla="*/ 2574406 w 3340100"/>
              <a:gd name="connsiteY1290" fmla="*/ 2408503 h 4321138"/>
              <a:gd name="connsiteX1291" fmla="*/ 2508470 w 3340100"/>
              <a:gd name="connsiteY1291" fmla="*/ 2367983 h 4321138"/>
              <a:gd name="connsiteX1292" fmla="*/ 2517991 w 3340100"/>
              <a:gd name="connsiteY1292" fmla="*/ 2360122 h 4321138"/>
              <a:gd name="connsiteX1293" fmla="*/ 2298315 w 3340100"/>
              <a:gd name="connsiteY1293" fmla="*/ 2357949 h 4321138"/>
              <a:gd name="connsiteX1294" fmla="*/ 2322759 w 3340100"/>
              <a:gd name="connsiteY1294" fmla="*/ 2359761 h 4321138"/>
              <a:gd name="connsiteX1295" fmla="*/ 2376953 w 3340100"/>
              <a:gd name="connsiteY1295" fmla="*/ 2391744 h 4321138"/>
              <a:gd name="connsiteX1296" fmla="*/ 2264952 w 3340100"/>
              <a:gd name="connsiteY1296" fmla="*/ 2373907 h 4321138"/>
              <a:gd name="connsiteX1297" fmla="*/ 2298315 w 3340100"/>
              <a:gd name="connsiteY1297" fmla="*/ 2357949 h 4321138"/>
              <a:gd name="connsiteX1298" fmla="*/ 434971 w 3340100"/>
              <a:gd name="connsiteY1298" fmla="*/ 2354485 h 4321138"/>
              <a:gd name="connsiteX1299" fmla="*/ 449930 w 3340100"/>
              <a:gd name="connsiteY1299" fmla="*/ 2367917 h 4321138"/>
              <a:gd name="connsiteX1300" fmla="*/ 447203 w 3340100"/>
              <a:gd name="connsiteY1300" fmla="*/ 2396195 h 4321138"/>
              <a:gd name="connsiteX1301" fmla="*/ 422966 w 3340100"/>
              <a:gd name="connsiteY1301" fmla="*/ 2362261 h 4321138"/>
              <a:gd name="connsiteX1302" fmla="*/ 434971 w 3340100"/>
              <a:gd name="connsiteY1302" fmla="*/ 2354485 h 4321138"/>
              <a:gd name="connsiteX1303" fmla="*/ 2695686 w 3340100"/>
              <a:gd name="connsiteY1303" fmla="*/ 2347926 h 4321138"/>
              <a:gd name="connsiteX1304" fmla="*/ 2705902 w 3340100"/>
              <a:gd name="connsiteY1304" fmla="*/ 2356683 h 4321138"/>
              <a:gd name="connsiteX1305" fmla="*/ 2722563 w 3340100"/>
              <a:gd name="connsiteY1305" fmla="*/ 2386794 h 4321138"/>
              <a:gd name="connsiteX1306" fmla="*/ 2721620 w 3340100"/>
              <a:gd name="connsiteY1306" fmla="*/ 2388638 h 4321138"/>
              <a:gd name="connsiteX1307" fmla="*/ 2691127 w 3340100"/>
              <a:gd name="connsiteY1307" fmla="*/ 2349309 h 4321138"/>
              <a:gd name="connsiteX1308" fmla="*/ 2695686 w 3340100"/>
              <a:gd name="connsiteY1308" fmla="*/ 2347926 h 4321138"/>
              <a:gd name="connsiteX1309" fmla="*/ 2083386 w 3340100"/>
              <a:gd name="connsiteY1309" fmla="*/ 2347875 h 4321138"/>
              <a:gd name="connsiteX1310" fmla="*/ 2121422 w 3340100"/>
              <a:gd name="connsiteY1310" fmla="*/ 2352860 h 4321138"/>
              <a:gd name="connsiteX1311" fmla="*/ 2130405 w 3340100"/>
              <a:gd name="connsiteY1311" fmla="*/ 2359070 h 4321138"/>
              <a:gd name="connsiteX1312" fmla="*/ 2134420 w 3340100"/>
              <a:gd name="connsiteY1312" fmla="*/ 2361541 h 4321138"/>
              <a:gd name="connsiteX1313" fmla="*/ 2134881 w 3340100"/>
              <a:gd name="connsiteY1313" fmla="*/ 2364094 h 4321138"/>
              <a:gd name="connsiteX1314" fmla="*/ 2132231 w 3340100"/>
              <a:gd name="connsiteY1314" fmla="*/ 2366985 h 4321138"/>
              <a:gd name="connsiteX1315" fmla="*/ 2126056 w 3340100"/>
              <a:gd name="connsiteY1315" fmla="*/ 2369914 h 4321138"/>
              <a:gd name="connsiteX1316" fmla="*/ 2125903 w 3340100"/>
              <a:gd name="connsiteY1316" fmla="*/ 2370294 h 4321138"/>
              <a:gd name="connsiteX1317" fmla="*/ 2034839 w 3340100"/>
              <a:gd name="connsiteY1317" fmla="*/ 2370900 h 4321138"/>
              <a:gd name="connsiteX1318" fmla="*/ 2083386 w 3340100"/>
              <a:gd name="connsiteY1318" fmla="*/ 2347875 h 4321138"/>
              <a:gd name="connsiteX1319" fmla="*/ 1610570 w 3340100"/>
              <a:gd name="connsiteY1319" fmla="*/ 2336567 h 4321138"/>
              <a:gd name="connsiteX1320" fmla="*/ 1666506 w 3340100"/>
              <a:gd name="connsiteY1320" fmla="*/ 2354571 h 4321138"/>
              <a:gd name="connsiteX1321" fmla="*/ 1725378 w 3340100"/>
              <a:gd name="connsiteY1321" fmla="*/ 2412063 h 4321138"/>
              <a:gd name="connsiteX1322" fmla="*/ 1596042 w 3340100"/>
              <a:gd name="connsiteY1322" fmla="*/ 2352736 h 4321138"/>
              <a:gd name="connsiteX1323" fmla="*/ 1610570 w 3340100"/>
              <a:gd name="connsiteY1323" fmla="*/ 2336567 h 4321138"/>
              <a:gd name="connsiteX1324" fmla="*/ 722268 w 3340100"/>
              <a:gd name="connsiteY1324" fmla="*/ 2332481 h 4321138"/>
              <a:gd name="connsiteX1325" fmla="*/ 750225 w 3340100"/>
              <a:gd name="connsiteY1325" fmla="*/ 2343357 h 4321138"/>
              <a:gd name="connsiteX1326" fmla="*/ 755651 w 3340100"/>
              <a:gd name="connsiteY1326" fmla="*/ 2349463 h 4321138"/>
              <a:gd name="connsiteX1327" fmla="*/ 755032 w 3340100"/>
              <a:gd name="connsiteY1327" fmla="*/ 2349845 h 4321138"/>
              <a:gd name="connsiteX1328" fmla="*/ 774556 w 3340100"/>
              <a:gd name="connsiteY1328" fmla="*/ 2381652 h 4321138"/>
              <a:gd name="connsiteX1329" fmla="*/ 772697 w 3340100"/>
              <a:gd name="connsiteY1329" fmla="*/ 2405094 h 4321138"/>
              <a:gd name="connsiteX1330" fmla="*/ 715963 w 3340100"/>
              <a:gd name="connsiteY1330" fmla="*/ 2372792 h 4321138"/>
              <a:gd name="connsiteX1331" fmla="*/ 716709 w 3340100"/>
              <a:gd name="connsiteY1331" fmla="*/ 2372344 h 4321138"/>
              <a:gd name="connsiteX1332" fmla="*/ 708328 w 3340100"/>
              <a:gd name="connsiteY1332" fmla="*/ 2350684 h 4321138"/>
              <a:gd name="connsiteX1333" fmla="*/ 722268 w 3340100"/>
              <a:gd name="connsiteY1333" fmla="*/ 2332481 h 4321138"/>
              <a:gd name="connsiteX1334" fmla="*/ 132537 w 3340100"/>
              <a:gd name="connsiteY1334" fmla="*/ 2328269 h 4321138"/>
              <a:gd name="connsiteX1335" fmla="*/ 136810 w 3340100"/>
              <a:gd name="connsiteY1335" fmla="*/ 2333905 h 4321138"/>
              <a:gd name="connsiteX1336" fmla="*/ 134857 w 3340100"/>
              <a:gd name="connsiteY1336" fmla="*/ 2345018 h 4321138"/>
              <a:gd name="connsiteX1337" fmla="*/ 128018 w 3340100"/>
              <a:gd name="connsiteY1337" fmla="*/ 2329778 h 4321138"/>
              <a:gd name="connsiteX1338" fmla="*/ 132537 w 3340100"/>
              <a:gd name="connsiteY1338" fmla="*/ 2328269 h 4321138"/>
              <a:gd name="connsiteX1339" fmla="*/ 1026516 w 3340100"/>
              <a:gd name="connsiteY1339" fmla="*/ 2323489 h 4321138"/>
              <a:gd name="connsiteX1340" fmla="*/ 1100607 w 3340100"/>
              <a:gd name="connsiteY1340" fmla="*/ 2360293 h 4321138"/>
              <a:gd name="connsiteX1341" fmla="*/ 1144664 w 3340100"/>
              <a:gd name="connsiteY1341" fmla="*/ 2443678 h 4321138"/>
              <a:gd name="connsiteX1342" fmla="*/ 1020695 w 3340100"/>
              <a:gd name="connsiteY1342" fmla="*/ 2336556 h 4321138"/>
              <a:gd name="connsiteX1343" fmla="*/ 1026516 w 3340100"/>
              <a:gd name="connsiteY1343" fmla="*/ 2323489 h 4321138"/>
              <a:gd name="connsiteX1344" fmla="*/ 1872645 w 3340100"/>
              <a:gd name="connsiteY1344" fmla="*/ 2313087 h 4321138"/>
              <a:gd name="connsiteX1345" fmla="*/ 1898201 w 3340100"/>
              <a:gd name="connsiteY1345" fmla="*/ 2317561 h 4321138"/>
              <a:gd name="connsiteX1346" fmla="*/ 1950277 w 3340100"/>
              <a:gd name="connsiteY1346" fmla="*/ 2349311 h 4321138"/>
              <a:gd name="connsiteX1347" fmla="*/ 1845821 w 3340100"/>
              <a:gd name="connsiteY1347" fmla="*/ 2327842 h 4321138"/>
              <a:gd name="connsiteX1348" fmla="*/ 1872645 w 3340100"/>
              <a:gd name="connsiteY1348" fmla="*/ 2313087 h 4321138"/>
              <a:gd name="connsiteX1349" fmla="*/ 1354651 w 3340100"/>
              <a:gd name="connsiteY1349" fmla="*/ 2312858 h 4321138"/>
              <a:gd name="connsiteX1350" fmla="*/ 1419058 w 3340100"/>
              <a:gd name="connsiteY1350" fmla="*/ 2346059 h 4321138"/>
              <a:gd name="connsiteX1351" fmla="*/ 1481843 w 3340100"/>
              <a:gd name="connsiteY1351" fmla="*/ 2430639 h 4321138"/>
              <a:gd name="connsiteX1352" fmla="*/ 1331220 w 3340100"/>
              <a:gd name="connsiteY1352" fmla="*/ 2329630 h 4321138"/>
              <a:gd name="connsiteX1353" fmla="*/ 1354651 w 3340100"/>
              <a:gd name="connsiteY1353" fmla="*/ 2312858 h 4321138"/>
              <a:gd name="connsiteX1354" fmla="*/ 513519 w 3340100"/>
              <a:gd name="connsiteY1354" fmla="*/ 2309651 h 4321138"/>
              <a:gd name="connsiteX1355" fmla="*/ 531874 w 3340100"/>
              <a:gd name="connsiteY1355" fmla="*/ 2326038 h 4321138"/>
              <a:gd name="connsiteX1356" fmla="*/ 529737 w 3340100"/>
              <a:gd name="connsiteY1356" fmla="*/ 2360874 h 4321138"/>
              <a:gd name="connsiteX1357" fmla="*/ 499513 w 3340100"/>
              <a:gd name="connsiteY1357" fmla="*/ 2319621 h 4321138"/>
              <a:gd name="connsiteX1358" fmla="*/ 513519 w 3340100"/>
              <a:gd name="connsiteY1358" fmla="*/ 2309651 h 4321138"/>
              <a:gd name="connsiteX1359" fmla="*/ 2774950 w 3340100"/>
              <a:gd name="connsiteY1359" fmla="*/ 2306600 h 4321138"/>
              <a:gd name="connsiteX1360" fmla="*/ 2776538 w 3340100"/>
              <a:gd name="connsiteY1360" fmla="*/ 2308188 h 4321138"/>
              <a:gd name="connsiteX1361" fmla="*/ 2779713 w 3340100"/>
              <a:gd name="connsiteY1361" fmla="*/ 2314538 h 4321138"/>
              <a:gd name="connsiteX1362" fmla="*/ 2778125 w 3340100"/>
              <a:gd name="connsiteY1362" fmla="*/ 2311363 h 4321138"/>
              <a:gd name="connsiteX1363" fmla="*/ 2343477 w 3340100"/>
              <a:gd name="connsiteY1363" fmla="*/ 2293314 h 4321138"/>
              <a:gd name="connsiteX1364" fmla="*/ 2394334 w 3340100"/>
              <a:gd name="connsiteY1364" fmla="*/ 2320157 h 4321138"/>
              <a:gd name="connsiteX1365" fmla="*/ 2293824 w 3340100"/>
              <a:gd name="connsiteY1365" fmla="*/ 2306437 h 4321138"/>
              <a:gd name="connsiteX1366" fmla="*/ 2343477 w 3340100"/>
              <a:gd name="connsiteY1366" fmla="*/ 2293314 h 4321138"/>
              <a:gd name="connsiteX1367" fmla="*/ 2535270 w 3340100"/>
              <a:gd name="connsiteY1367" fmla="*/ 2291475 h 4321138"/>
              <a:gd name="connsiteX1368" fmla="*/ 2556473 w 3340100"/>
              <a:gd name="connsiteY1368" fmla="*/ 2298486 h 4321138"/>
              <a:gd name="connsiteX1369" fmla="*/ 2585739 w 3340100"/>
              <a:gd name="connsiteY1369" fmla="*/ 2331655 h 4321138"/>
              <a:gd name="connsiteX1370" fmla="*/ 2585441 w 3340100"/>
              <a:gd name="connsiteY1370" fmla="*/ 2332861 h 4321138"/>
              <a:gd name="connsiteX1371" fmla="*/ 2528401 w 3340100"/>
              <a:gd name="connsiteY1371" fmla="*/ 2298486 h 4321138"/>
              <a:gd name="connsiteX1372" fmla="*/ 2535270 w 3340100"/>
              <a:gd name="connsiteY1372" fmla="*/ 2291475 h 4321138"/>
              <a:gd name="connsiteX1373" fmla="*/ 218898 w 3340100"/>
              <a:gd name="connsiteY1373" fmla="*/ 2289512 h 4321138"/>
              <a:gd name="connsiteX1374" fmla="*/ 225829 w 3340100"/>
              <a:gd name="connsiteY1374" fmla="*/ 2298618 h 4321138"/>
              <a:gd name="connsiteX1375" fmla="*/ 223365 w 3340100"/>
              <a:gd name="connsiteY1375" fmla="*/ 2316831 h 4321138"/>
              <a:gd name="connsiteX1376" fmla="*/ 211967 w 3340100"/>
              <a:gd name="connsiteY1376" fmla="*/ 2292445 h 4321138"/>
              <a:gd name="connsiteX1377" fmla="*/ 218898 w 3340100"/>
              <a:gd name="connsiteY1377" fmla="*/ 2289512 h 4321138"/>
              <a:gd name="connsiteX1378" fmla="*/ 2101131 w 3340100"/>
              <a:gd name="connsiteY1378" fmla="*/ 2285872 h 4321138"/>
              <a:gd name="connsiteX1379" fmla="*/ 2147663 w 3340100"/>
              <a:gd name="connsiteY1379" fmla="*/ 2299639 h 4321138"/>
              <a:gd name="connsiteX1380" fmla="*/ 2058226 w 3340100"/>
              <a:gd name="connsiteY1380" fmla="*/ 2305624 h 4321138"/>
              <a:gd name="connsiteX1381" fmla="*/ 2101131 w 3340100"/>
              <a:gd name="connsiteY1381" fmla="*/ 2285872 h 4321138"/>
              <a:gd name="connsiteX1382" fmla="*/ 1649085 w 3340100"/>
              <a:gd name="connsiteY1382" fmla="*/ 2285506 h 4321138"/>
              <a:gd name="connsiteX1383" fmla="*/ 1695498 w 3340100"/>
              <a:gd name="connsiteY1383" fmla="*/ 2300505 h 4321138"/>
              <a:gd name="connsiteX1384" fmla="*/ 1752272 w 3340100"/>
              <a:gd name="connsiteY1384" fmla="*/ 2351844 h 4321138"/>
              <a:gd name="connsiteX1385" fmla="*/ 1632957 w 3340100"/>
              <a:gd name="connsiteY1385" fmla="*/ 2297163 h 4321138"/>
              <a:gd name="connsiteX1386" fmla="*/ 1649085 w 3340100"/>
              <a:gd name="connsiteY1386" fmla="*/ 2285506 h 4321138"/>
              <a:gd name="connsiteX1387" fmla="*/ 788087 w 3340100"/>
              <a:gd name="connsiteY1387" fmla="*/ 2284225 h 4321138"/>
              <a:gd name="connsiteX1388" fmla="*/ 819374 w 3340100"/>
              <a:gd name="connsiteY1388" fmla="*/ 2296177 h 4321138"/>
              <a:gd name="connsiteX1389" fmla="*/ 824983 w 3340100"/>
              <a:gd name="connsiteY1389" fmla="*/ 2302105 h 4321138"/>
              <a:gd name="connsiteX1390" fmla="*/ 825367 w 3340100"/>
              <a:gd name="connsiteY1390" fmla="*/ 2301837 h 4321138"/>
              <a:gd name="connsiteX1391" fmla="*/ 848740 w 3340100"/>
              <a:gd name="connsiteY1391" fmla="*/ 2365610 h 4321138"/>
              <a:gd name="connsiteX1392" fmla="*/ 819299 w 3340100"/>
              <a:gd name="connsiteY1392" fmla="*/ 2359248 h 4321138"/>
              <a:gd name="connsiteX1393" fmla="*/ 786109 w 3340100"/>
              <a:gd name="connsiteY1393" fmla="*/ 2329694 h 4321138"/>
              <a:gd name="connsiteX1394" fmla="*/ 785061 w 3340100"/>
              <a:gd name="connsiteY1394" fmla="*/ 2330412 h 4321138"/>
              <a:gd name="connsiteX1395" fmla="*/ 774032 w 3340100"/>
              <a:gd name="connsiteY1395" fmla="*/ 2305121 h 4321138"/>
              <a:gd name="connsiteX1396" fmla="*/ 788087 w 3340100"/>
              <a:gd name="connsiteY1396" fmla="*/ 2284225 h 4321138"/>
              <a:gd name="connsiteX1397" fmla="*/ 2693271 w 3340100"/>
              <a:gd name="connsiteY1397" fmla="*/ 2279154 h 4321138"/>
              <a:gd name="connsiteX1398" fmla="*/ 2703145 w 3340100"/>
              <a:gd name="connsiteY1398" fmla="*/ 2285491 h 4321138"/>
              <a:gd name="connsiteX1399" fmla="*/ 2716213 w 3340100"/>
              <a:gd name="connsiteY1399" fmla="*/ 2308726 h 4321138"/>
              <a:gd name="connsiteX1400" fmla="*/ 2715923 w 3340100"/>
              <a:gd name="connsiteY1400" fmla="*/ 2310235 h 4321138"/>
              <a:gd name="connsiteX1401" fmla="*/ 2693271 w 3340100"/>
              <a:gd name="connsiteY1401" fmla="*/ 2279154 h 4321138"/>
              <a:gd name="connsiteX1402" fmla="*/ 1091462 w 3340100"/>
              <a:gd name="connsiteY1402" fmla="*/ 2269013 h 4321138"/>
              <a:gd name="connsiteX1403" fmla="*/ 1157030 w 3340100"/>
              <a:gd name="connsiteY1403" fmla="*/ 2308591 h 4321138"/>
              <a:gd name="connsiteX1404" fmla="*/ 1208888 w 3340100"/>
              <a:gd name="connsiteY1404" fmla="*/ 2397532 h 4321138"/>
              <a:gd name="connsiteX1405" fmla="*/ 1072609 w 3340100"/>
              <a:gd name="connsiteY1405" fmla="*/ 2283785 h 4321138"/>
              <a:gd name="connsiteX1406" fmla="*/ 1078041 w 3340100"/>
              <a:gd name="connsiteY1406" fmla="*/ 2269325 h 4321138"/>
              <a:gd name="connsiteX1407" fmla="*/ 1091462 w 3340100"/>
              <a:gd name="connsiteY1407" fmla="*/ 2269013 h 4321138"/>
              <a:gd name="connsiteX1408" fmla="*/ 1382234 w 3340100"/>
              <a:gd name="connsiteY1408" fmla="*/ 2264547 h 4321138"/>
              <a:gd name="connsiteX1409" fmla="*/ 1458505 w 3340100"/>
              <a:gd name="connsiteY1409" fmla="*/ 2294389 h 4321138"/>
              <a:gd name="connsiteX1410" fmla="*/ 1521578 w 3340100"/>
              <a:gd name="connsiteY1410" fmla="*/ 2371694 h 4321138"/>
              <a:gd name="connsiteX1411" fmla="*/ 1377149 w 3340100"/>
              <a:gd name="connsiteY1411" fmla="*/ 2276502 h 4321138"/>
              <a:gd name="connsiteX1412" fmla="*/ 1382234 w 3340100"/>
              <a:gd name="connsiteY1412" fmla="*/ 2264547 h 4321138"/>
              <a:gd name="connsiteX1413" fmla="*/ 588902 w 3340100"/>
              <a:gd name="connsiteY1413" fmla="*/ 2264076 h 4321138"/>
              <a:gd name="connsiteX1414" fmla="*/ 609403 w 3340100"/>
              <a:gd name="connsiteY1414" fmla="*/ 2282462 h 4321138"/>
              <a:gd name="connsiteX1415" fmla="*/ 608510 w 3340100"/>
              <a:gd name="connsiteY1415" fmla="*/ 2322826 h 4321138"/>
              <a:gd name="connsiteX1416" fmla="*/ 573982 w 3340100"/>
              <a:gd name="connsiteY1416" fmla="*/ 2275735 h 4321138"/>
              <a:gd name="connsiteX1417" fmla="*/ 588902 w 3340100"/>
              <a:gd name="connsiteY1417" fmla="*/ 2264076 h 4321138"/>
              <a:gd name="connsiteX1418" fmla="*/ 1880294 w 3340100"/>
              <a:gd name="connsiteY1418" fmla="*/ 2257326 h 4321138"/>
              <a:gd name="connsiteX1419" fmla="*/ 1916077 w 3340100"/>
              <a:gd name="connsiteY1419" fmla="*/ 2260440 h 4321138"/>
              <a:gd name="connsiteX1420" fmla="*/ 1965099 w 3340100"/>
              <a:gd name="connsiteY1420" fmla="*/ 2287428 h 4321138"/>
              <a:gd name="connsiteX1421" fmla="*/ 1870383 w 3340100"/>
              <a:gd name="connsiteY1421" fmla="*/ 2268447 h 4321138"/>
              <a:gd name="connsiteX1422" fmla="*/ 1880294 w 3340100"/>
              <a:gd name="connsiteY1422" fmla="*/ 2257326 h 4321138"/>
              <a:gd name="connsiteX1423" fmla="*/ 301626 w 3340100"/>
              <a:gd name="connsiteY1423" fmla="*/ 2249690 h 4321138"/>
              <a:gd name="connsiteX1424" fmla="*/ 311611 w 3340100"/>
              <a:gd name="connsiteY1424" fmla="*/ 2262139 h 4321138"/>
              <a:gd name="connsiteX1425" fmla="*/ 308539 w 3340100"/>
              <a:gd name="connsiteY1425" fmla="*/ 2286813 h 4321138"/>
              <a:gd name="connsiteX1426" fmla="*/ 292561 w 3340100"/>
              <a:gd name="connsiteY1426" fmla="*/ 2253714 h 4321138"/>
              <a:gd name="connsiteX1427" fmla="*/ 301626 w 3340100"/>
              <a:gd name="connsiteY1427" fmla="*/ 2249690 h 4321138"/>
              <a:gd name="connsiteX1428" fmla="*/ 849407 w 3340100"/>
              <a:gd name="connsiteY1428" fmla="*/ 2235892 h 4321138"/>
              <a:gd name="connsiteX1429" fmla="*/ 883559 w 3340100"/>
              <a:gd name="connsiteY1429" fmla="*/ 2248722 h 4321138"/>
              <a:gd name="connsiteX1430" fmla="*/ 890588 w 3340100"/>
              <a:gd name="connsiteY1430" fmla="*/ 2255383 h 4321138"/>
              <a:gd name="connsiteX1431" fmla="*/ 890001 w 3340100"/>
              <a:gd name="connsiteY1431" fmla="*/ 2255815 h 4321138"/>
              <a:gd name="connsiteX1432" fmla="*/ 917282 w 3340100"/>
              <a:gd name="connsiteY1432" fmla="*/ 2294694 h 4321138"/>
              <a:gd name="connsiteX1433" fmla="*/ 919002 w 3340100"/>
              <a:gd name="connsiteY1433" fmla="*/ 2325384 h 4321138"/>
              <a:gd name="connsiteX1434" fmla="*/ 849313 w 3340100"/>
              <a:gd name="connsiteY1434" fmla="*/ 2286490 h 4321138"/>
              <a:gd name="connsiteX1435" fmla="*/ 888754 w 3340100"/>
              <a:gd name="connsiteY1435" fmla="*/ 2256733 h 4321138"/>
              <a:gd name="connsiteX1436" fmla="*/ 849024 w 3340100"/>
              <a:gd name="connsiteY1436" fmla="*/ 2285963 h 4321138"/>
              <a:gd name="connsiteX1437" fmla="*/ 835883 w 3340100"/>
              <a:gd name="connsiteY1437" fmla="*/ 2258714 h 4321138"/>
              <a:gd name="connsiteX1438" fmla="*/ 849407 w 3340100"/>
              <a:gd name="connsiteY1438" fmla="*/ 2235892 h 4321138"/>
              <a:gd name="connsiteX1439" fmla="*/ 1676741 w 3340100"/>
              <a:gd name="connsiteY1439" fmla="*/ 2233473 h 4321138"/>
              <a:gd name="connsiteX1440" fmla="*/ 1717758 w 3340100"/>
              <a:gd name="connsiteY1440" fmla="*/ 2246006 h 4321138"/>
              <a:gd name="connsiteX1441" fmla="*/ 1771791 w 3340100"/>
              <a:gd name="connsiteY1441" fmla="*/ 2290837 h 4321138"/>
              <a:gd name="connsiteX1442" fmla="*/ 1663726 w 3340100"/>
              <a:gd name="connsiteY1442" fmla="*/ 2243885 h 4321138"/>
              <a:gd name="connsiteX1443" fmla="*/ 1676741 w 3340100"/>
              <a:gd name="connsiteY1443" fmla="*/ 2233473 h 4321138"/>
              <a:gd name="connsiteX1444" fmla="*/ 2356727 w 3340100"/>
              <a:gd name="connsiteY1444" fmla="*/ 2227316 h 4321138"/>
              <a:gd name="connsiteX1445" fmla="*/ 2403476 w 3340100"/>
              <a:gd name="connsiteY1445" fmla="*/ 2249290 h 4321138"/>
              <a:gd name="connsiteX1446" fmla="*/ 2314531 w 3340100"/>
              <a:gd name="connsiteY1446" fmla="*/ 2239194 h 4321138"/>
              <a:gd name="connsiteX1447" fmla="*/ 2356727 w 3340100"/>
              <a:gd name="connsiteY1447" fmla="*/ 2227316 h 4321138"/>
              <a:gd name="connsiteX1448" fmla="*/ 2120483 w 3340100"/>
              <a:gd name="connsiteY1448" fmla="*/ 2225720 h 4321138"/>
              <a:gd name="connsiteX1449" fmla="*/ 2155826 w 3340100"/>
              <a:gd name="connsiteY1449" fmla="*/ 2236575 h 4321138"/>
              <a:gd name="connsiteX1450" fmla="*/ 2077305 w 3340100"/>
              <a:gd name="connsiteY1450" fmla="*/ 2243275 h 4321138"/>
              <a:gd name="connsiteX1451" fmla="*/ 2113079 w 3340100"/>
              <a:gd name="connsiteY1451" fmla="*/ 2225798 h 4321138"/>
              <a:gd name="connsiteX1452" fmla="*/ 2120483 w 3340100"/>
              <a:gd name="connsiteY1452" fmla="*/ 2225720 h 4321138"/>
              <a:gd name="connsiteX1453" fmla="*/ 2544484 w 3340100"/>
              <a:gd name="connsiteY1453" fmla="*/ 2224415 h 4321138"/>
              <a:gd name="connsiteX1454" fmla="*/ 2562253 w 3340100"/>
              <a:gd name="connsiteY1454" fmla="*/ 2230272 h 4321138"/>
              <a:gd name="connsiteX1455" fmla="*/ 2589213 w 3340100"/>
              <a:gd name="connsiteY1455" fmla="*/ 2257002 h 4321138"/>
              <a:gd name="connsiteX1456" fmla="*/ 2588907 w 3340100"/>
              <a:gd name="connsiteY1456" fmla="*/ 2258203 h 4321138"/>
              <a:gd name="connsiteX1457" fmla="*/ 2539582 w 3340100"/>
              <a:gd name="connsiteY1457" fmla="*/ 2230272 h 4321138"/>
              <a:gd name="connsiteX1458" fmla="*/ 2544484 w 3340100"/>
              <a:gd name="connsiteY1458" fmla="*/ 2224415 h 4321138"/>
              <a:gd name="connsiteX1459" fmla="*/ 1421655 w 3340100"/>
              <a:gd name="connsiteY1459" fmla="*/ 2218307 h 4321138"/>
              <a:gd name="connsiteX1460" fmla="*/ 1490286 w 3340100"/>
              <a:gd name="connsiteY1460" fmla="*/ 2244061 h 4321138"/>
              <a:gd name="connsiteX1461" fmla="*/ 1551367 w 3340100"/>
              <a:gd name="connsiteY1461" fmla="*/ 2313871 h 4321138"/>
              <a:gd name="connsiteX1462" fmla="*/ 1418017 w 3340100"/>
              <a:gd name="connsiteY1462" fmla="*/ 2228951 h 4321138"/>
              <a:gd name="connsiteX1463" fmla="*/ 1421655 w 3340100"/>
              <a:gd name="connsiteY1463" fmla="*/ 2218307 h 4321138"/>
              <a:gd name="connsiteX1464" fmla="*/ 660591 w 3340100"/>
              <a:gd name="connsiteY1464" fmla="*/ 2217389 h 4321138"/>
              <a:gd name="connsiteX1465" fmla="*/ 682877 w 3340100"/>
              <a:gd name="connsiteY1465" fmla="*/ 2237829 h 4321138"/>
              <a:gd name="connsiteX1466" fmla="*/ 683773 w 3340100"/>
              <a:gd name="connsiteY1466" fmla="*/ 2283894 h 4321138"/>
              <a:gd name="connsiteX1467" fmla="*/ 644353 w 3340100"/>
              <a:gd name="connsiteY1467" fmla="*/ 2228066 h 4321138"/>
              <a:gd name="connsiteX1468" fmla="*/ 660591 w 3340100"/>
              <a:gd name="connsiteY1468" fmla="*/ 2217389 h 4321138"/>
              <a:gd name="connsiteX1469" fmla="*/ 1124601 w 3340100"/>
              <a:gd name="connsiteY1469" fmla="*/ 2215715 h 4321138"/>
              <a:gd name="connsiteX1470" fmla="*/ 1206757 w 3340100"/>
              <a:gd name="connsiteY1470" fmla="*/ 2257256 h 4321138"/>
              <a:gd name="connsiteX1471" fmla="*/ 1267152 w 3340100"/>
              <a:gd name="connsiteY1471" fmla="*/ 2350974 h 4321138"/>
              <a:gd name="connsiteX1472" fmla="*/ 1117227 w 3340100"/>
              <a:gd name="connsiteY1472" fmla="*/ 2227837 h 4321138"/>
              <a:gd name="connsiteX1473" fmla="*/ 1124601 w 3340100"/>
              <a:gd name="connsiteY1473" fmla="*/ 2215715 h 4321138"/>
              <a:gd name="connsiteX1474" fmla="*/ 2685322 w 3340100"/>
              <a:gd name="connsiteY1474" fmla="*/ 2211018 h 4321138"/>
              <a:gd name="connsiteX1475" fmla="*/ 2691906 w 3340100"/>
              <a:gd name="connsiteY1475" fmla="*/ 2216353 h 4321138"/>
              <a:gd name="connsiteX1476" fmla="*/ 2701926 w 3340100"/>
              <a:gd name="connsiteY1476" fmla="*/ 2233613 h 4321138"/>
              <a:gd name="connsiteX1477" fmla="*/ 2701640 w 3340100"/>
              <a:gd name="connsiteY1477" fmla="*/ 2234554 h 4321138"/>
              <a:gd name="connsiteX1478" fmla="*/ 2685322 w 3340100"/>
              <a:gd name="connsiteY1478" fmla="*/ 2211018 h 4321138"/>
              <a:gd name="connsiteX1479" fmla="*/ 381373 w 3340100"/>
              <a:gd name="connsiteY1479" fmla="*/ 2206418 h 4321138"/>
              <a:gd name="connsiteX1480" fmla="*/ 393914 w 3340100"/>
              <a:gd name="connsiteY1480" fmla="*/ 2222114 h 4321138"/>
              <a:gd name="connsiteX1481" fmla="*/ 390846 w 3340100"/>
              <a:gd name="connsiteY1481" fmla="*/ 2253581 h 4321138"/>
              <a:gd name="connsiteX1482" fmla="*/ 369981 w 3340100"/>
              <a:gd name="connsiteY1482" fmla="*/ 2211625 h 4321138"/>
              <a:gd name="connsiteX1483" fmla="*/ 381373 w 3340100"/>
              <a:gd name="connsiteY1483" fmla="*/ 2206418 h 4321138"/>
              <a:gd name="connsiteX1484" fmla="*/ 1895671 w 3340100"/>
              <a:gd name="connsiteY1484" fmla="*/ 2201415 h 4321138"/>
              <a:gd name="connsiteX1485" fmla="*/ 1926738 w 3340100"/>
              <a:gd name="connsiteY1485" fmla="*/ 2203732 h 4321138"/>
              <a:gd name="connsiteX1486" fmla="*/ 1971676 w 3340100"/>
              <a:gd name="connsiteY1486" fmla="*/ 2226452 h 4321138"/>
              <a:gd name="connsiteX1487" fmla="*/ 1888219 w 3340100"/>
              <a:gd name="connsiteY1487" fmla="*/ 2211206 h 4321138"/>
              <a:gd name="connsiteX1488" fmla="*/ 1895671 w 3340100"/>
              <a:gd name="connsiteY1488" fmla="*/ 2201415 h 4321138"/>
              <a:gd name="connsiteX1489" fmla="*/ 0 w 3340100"/>
              <a:gd name="connsiteY1489" fmla="*/ 2190712 h 4321138"/>
              <a:gd name="connsiteX1490" fmla="*/ 1588 w 3340100"/>
              <a:gd name="connsiteY1490" fmla="*/ 2192300 h 4321138"/>
              <a:gd name="connsiteX1491" fmla="*/ 1588 w 3340100"/>
              <a:gd name="connsiteY1491" fmla="*/ 2193887 h 4321138"/>
              <a:gd name="connsiteX1492" fmla="*/ 0 w 3340100"/>
              <a:gd name="connsiteY1492" fmla="*/ 2192300 h 4321138"/>
              <a:gd name="connsiteX1493" fmla="*/ 903859 w 3340100"/>
              <a:gd name="connsiteY1493" fmla="*/ 2187492 h 4321138"/>
              <a:gd name="connsiteX1494" fmla="*/ 940160 w 3340100"/>
              <a:gd name="connsiteY1494" fmla="*/ 2201185 h 4321138"/>
              <a:gd name="connsiteX1495" fmla="*/ 947668 w 3340100"/>
              <a:gd name="connsiteY1495" fmla="*/ 2208341 h 4321138"/>
              <a:gd name="connsiteX1496" fmla="*/ 947873 w 3340100"/>
              <a:gd name="connsiteY1496" fmla="*/ 2208175 h 4321138"/>
              <a:gd name="connsiteX1497" fmla="*/ 984375 w 3340100"/>
              <a:gd name="connsiteY1497" fmla="*/ 2282863 h 4321138"/>
              <a:gd name="connsiteX1498" fmla="*/ 906463 w 3340100"/>
              <a:gd name="connsiteY1498" fmla="*/ 2241708 h 4321138"/>
              <a:gd name="connsiteX1499" fmla="*/ 906775 w 3340100"/>
              <a:gd name="connsiteY1499" fmla="*/ 2241456 h 4321138"/>
              <a:gd name="connsiteX1500" fmla="*/ 895598 w 3340100"/>
              <a:gd name="connsiteY1500" fmla="*/ 2225712 h 4321138"/>
              <a:gd name="connsiteX1501" fmla="*/ 891657 w 3340100"/>
              <a:gd name="connsiteY1501" fmla="*/ 2212621 h 4321138"/>
              <a:gd name="connsiteX1502" fmla="*/ 903859 w 3340100"/>
              <a:gd name="connsiteY1502" fmla="*/ 2187492 h 4321138"/>
              <a:gd name="connsiteX1503" fmla="*/ 1699026 w 3340100"/>
              <a:gd name="connsiteY1503" fmla="*/ 2181841 h 4321138"/>
              <a:gd name="connsiteX1504" fmla="*/ 1733738 w 3340100"/>
              <a:gd name="connsiteY1504" fmla="*/ 2192485 h 4321138"/>
              <a:gd name="connsiteX1505" fmla="*/ 1784422 w 3340100"/>
              <a:gd name="connsiteY1505" fmla="*/ 2231876 h 4321138"/>
              <a:gd name="connsiteX1506" fmla="*/ 1783815 w 3340100"/>
              <a:gd name="connsiteY1506" fmla="*/ 2233088 h 4321138"/>
              <a:gd name="connsiteX1507" fmla="*/ 1686393 w 3340100"/>
              <a:gd name="connsiteY1507" fmla="*/ 2189151 h 4321138"/>
              <a:gd name="connsiteX1508" fmla="*/ 1699026 w 3340100"/>
              <a:gd name="connsiteY1508" fmla="*/ 2181841 h 4321138"/>
              <a:gd name="connsiteX1509" fmla="*/ 1456419 w 3340100"/>
              <a:gd name="connsiteY1509" fmla="*/ 2169911 h 4321138"/>
              <a:gd name="connsiteX1510" fmla="*/ 1517651 w 3340100"/>
              <a:gd name="connsiteY1510" fmla="*/ 2192676 h 4321138"/>
              <a:gd name="connsiteX1511" fmla="*/ 1576313 w 3340100"/>
              <a:gd name="connsiteY1511" fmla="*/ 2255245 h 4321138"/>
              <a:gd name="connsiteX1512" fmla="*/ 1454151 w 3340100"/>
              <a:gd name="connsiteY1512" fmla="*/ 2179920 h 4321138"/>
              <a:gd name="connsiteX1513" fmla="*/ 1456419 w 3340100"/>
              <a:gd name="connsiteY1513" fmla="*/ 2169911 h 4321138"/>
              <a:gd name="connsiteX1514" fmla="*/ 725623 w 3340100"/>
              <a:gd name="connsiteY1514" fmla="*/ 2169120 h 4321138"/>
              <a:gd name="connsiteX1515" fmla="*/ 750551 w 3340100"/>
              <a:gd name="connsiteY1515" fmla="*/ 2192098 h 4321138"/>
              <a:gd name="connsiteX1516" fmla="*/ 753870 w 3340100"/>
              <a:gd name="connsiteY1516" fmla="*/ 2242453 h 4321138"/>
              <a:gd name="connsiteX1517" fmla="*/ 708615 w 3340100"/>
              <a:gd name="connsiteY1517" fmla="*/ 2181178 h 4321138"/>
              <a:gd name="connsiteX1518" fmla="*/ 725623 w 3340100"/>
              <a:gd name="connsiteY1518" fmla="*/ 2169120 h 4321138"/>
              <a:gd name="connsiteX1519" fmla="*/ 1166614 w 3340100"/>
              <a:gd name="connsiteY1519" fmla="*/ 2167765 h 4321138"/>
              <a:gd name="connsiteX1520" fmla="*/ 1248412 w 3340100"/>
              <a:gd name="connsiteY1520" fmla="*/ 2208081 h 4321138"/>
              <a:gd name="connsiteX1521" fmla="*/ 1313717 w 3340100"/>
              <a:gd name="connsiteY1521" fmla="*/ 2300026 h 4321138"/>
              <a:gd name="connsiteX1522" fmla="*/ 1160326 w 3340100"/>
              <a:gd name="connsiteY1522" fmla="*/ 2179744 h 4321138"/>
              <a:gd name="connsiteX1523" fmla="*/ 1166614 w 3340100"/>
              <a:gd name="connsiteY1523" fmla="*/ 2167765 h 4321138"/>
              <a:gd name="connsiteX1524" fmla="*/ 2118219 w 3340100"/>
              <a:gd name="connsiteY1524" fmla="*/ 2164678 h 4321138"/>
              <a:gd name="connsiteX1525" fmla="*/ 2155826 w 3340100"/>
              <a:gd name="connsiteY1525" fmla="*/ 2173885 h 4321138"/>
              <a:gd name="connsiteX1526" fmla="*/ 2089938 w 3340100"/>
              <a:gd name="connsiteY1526" fmla="*/ 2181505 h 4321138"/>
              <a:gd name="connsiteX1527" fmla="*/ 2118219 w 3340100"/>
              <a:gd name="connsiteY1527" fmla="*/ 2164678 h 4321138"/>
              <a:gd name="connsiteX1528" fmla="*/ 458101 w 3340100"/>
              <a:gd name="connsiteY1528" fmla="*/ 2163317 h 4321138"/>
              <a:gd name="connsiteX1529" fmla="*/ 473110 w 3340100"/>
              <a:gd name="connsiteY1529" fmla="*/ 2182425 h 4321138"/>
              <a:gd name="connsiteX1530" fmla="*/ 470374 w 3340100"/>
              <a:gd name="connsiteY1530" fmla="*/ 2220566 h 4321138"/>
              <a:gd name="connsiteX1531" fmla="*/ 445143 w 3340100"/>
              <a:gd name="connsiteY1531" fmla="*/ 2170317 h 4321138"/>
              <a:gd name="connsiteX1532" fmla="*/ 458101 w 3340100"/>
              <a:gd name="connsiteY1532" fmla="*/ 2163317 h 4321138"/>
              <a:gd name="connsiteX1533" fmla="*/ 2362088 w 3340100"/>
              <a:gd name="connsiteY1533" fmla="*/ 2161165 h 4321138"/>
              <a:gd name="connsiteX1534" fmla="*/ 2403476 w 3340100"/>
              <a:gd name="connsiteY1534" fmla="*/ 2179721 h 4321138"/>
              <a:gd name="connsiteX1535" fmla="*/ 2403174 w 3340100"/>
              <a:gd name="connsiteY1535" fmla="*/ 2180979 h 4321138"/>
              <a:gd name="connsiteX1536" fmla="*/ 2327045 w 3340100"/>
              <a:gd name="connsiteY1536" fmla="*/ 2170914 h 4321138"/>
              <a:gd name="connsiteX1537" fmla="*/ 2362088 w 3340100"/>
              <a:gd name="connsiteY1537" fmla="*/ 2161165 h 4321138"/>
              <a:gd name="connsiteX1538" fmla="*/ 2545574 w 3340100"/>
              <a:gd name="connsiteY1538" fmla="*/ 2157307 h 4321138"/>
              <a:gd name="connsiteX1539" fmla="*/ 2558679 w 3340100"/>
              <a:gd name="connsiteY1539" fmla="*/ 2161862 h 4321138"/>
              <a:gd name="connsiteX1540" fmla="*/ 2581275 w 3340100"/>
              <a:gd name="connsiteY1540" fmla="*/ 2183424 h 4321138"/>
              <a:gd name="connsiteX1541" fmla="*/ 2580974 w 3340100"/>
              <a:gd name="connsiteY1541" fmla="*/ 2184943 h 4321138"/>
              <a:gd name="connsiteX1542" fmla="*/ 2541507 w 3340100"/>
              <a:gd name="connsiteY1542" fmla="*/ 2160951 h 4321138"/>
              <a:gd name="connsiteX1543" fmla="*/ 2545574 w 3340100"/>
              <a:gd name="connsiteY1543" fmla="*/ 2157307 h 4321138"/>
              <a:gd name="connsiteX1544" fmla="*/ 85229 w 3340100"/>
              <a:gd name="connsiteY1544" fmla="*/ 2155210 h 4321138"/>
              <a:gd name="connsiteX1545" fmla="*/ 90884 w 3340100"/>
              <a:gd name="connsiteY1545" fmla="*/ 2158962 h 4321138"/>
              <a:gd name="connsiteX1546" fmla="*/ 89396 w 3340100"/>
              <a:gd name="connsiteY1546" fmla="*/ 2167910 h 4321138"/>
              <a:gd name="connsiteX1547" fmla="*/ 89098 w 3340100"/>
              <a:gd name="connsiteY1547" fmla="*/ 2167910 h 4321138"/>
              <a:gd name="connsiteX1548" fmla="*/ 85229 w 3340100"/>
              <a:gd name="connsiteY1548" fmla="*/ 2155210 h 4321138"/>
              <a:gd name="connsiteX1549" fmla="*/ 2668860 w 3340100"/>
              <a:gd name="connsiteY1549" fmla="*/ 2145587 h 4321138"/>
              <a:gd name="connsiteX1550" fmla="*/ 2672126 w 3340100"/>
              <a:gd name="connsiteY1550" fmla="*/ 2148323 h 4321138"/>
              <a:gd name="connsiteX1551" fmla="*/ 2677841 w 3340100"/>
              <a:gd name="connsiteY1551" fmla="*/ 2157747 h 4321138"/>
              <a:gd name="connsiteX1552" fmla="*/ 2677841 w 3340100"/>
              <a:gd name="connsiteY1552" fmla="*/ 2158355 h 4321138"/>
              <a:gd name="connsiteX1553" fmla="*/ 2668860 w 3340100"/>
              <a:gd name="connsiteY1553" fmla="*/ 2145587 h 4321138"/>
              <a:gd name="connsiteX1554" fmla="*/ 1905963 w 3340100"/>
              <a:gd name="connsiteY1554" fmla="*/ 2145487 h 4321138"/>
              <a:gd name="connsiteX1555" fmla="*/ 1931388 w 3340100"/>
              <a:gd name="connsiteY1555" fmla="*/ 2146745 h 4321138"/>
              <a:gd name="connsiteX1556" fmla="*/ 1970088 w 3340100"/>
              <a:gd name="connsiteY1556" fmla="*/ 2165642 h 4321138"/>
              <a:gd name="connsiteX1557" fmla="*/ 1900788 w 3340100"/>
              <a:gd name="connsiteY1557" fmla="*/ 2154060 h 4321138"/>
              <a:gd name="connsiteX1558" fmla="*/ 1905963 w 3340100"/>
              <a:gd name="connsiteY1558" fmla="*/ 2145487 h 4321138"/>
              <a:gd name="connsiteX1559" fmla="*/ 957675 w 3340100"/>
              <a:gd name="connsiteY1559" fmla="*/ 2139094 h 4321138"/>
              <a:gd name="connsiteX1560" fmla="*/ 992047 w 3340100"/>
              <a:gd name="connsiteY1560" fmla="*/ 2153671 h 4321138"/>
              <a:gd name="connsiteX1561" fmla="*/ 999996 w 3340100"/>
              <a:gd name="connsiteY1561" fmla="*/ 2160787 h 4321138"/>
              <a:gd name="connsiteX1562" fmla="*/ 1000253 w 3340100"/>
              <a:gd name="connsiteY1562" fmla="*/ 2160550 h 4321138"/>
              <a:gd name="connsiteX1563" fmla="*/ 1043744 w 3340100"/>
              <a:gd name="connsiteY1563" fmla="*/ 2240339 h 4321138"/>
              <a:gd name="connsiteX1564" fmla="*/ 960438 w 3340100"/>
              <a:gd name="connsiteY1564" fmla="*/ 2197234 h 4321138"/>
              <a:gd name="connsiteX1565" fmla="*/ 961002 w 3340100"/>
              <a:gd name="connsiteY1565" fmla="*/ 2196715 h 4321138"/>
              <a:gd name="connsiteX1566" fmla="*/ 946080 w 3340100"/>
              <a:gd name="connsiteY1566" fmla="*/ 2173785 h 4321138"/>
              <a:gd name="connsiteX1567" fmla="*/ 943275 w 3340100"/>
              <a:gd name="connsiteY1567" fmla="*/ 2159095 h 4321138"/>
              <a:gd name="connsiteX1568" fmla="*/ 957675 w 3340100"/>
              <a:gd name="connsiteY1568" fmla="*/ 2139094 h 4321138"/>
              <a:gd name="connsiteX1569" fmla="*/ 1714257 w 3340100"/>
              <a:gd name="connsiteY1569" fmla="*/ 2130031 h 4321138"/>
              <a:gd name="connsiteX1570" fmla="*/ 1744546 w 3340100"/>
              <a:gd name="connsiteY1570" fmla="*/ 2138805 h 4321138"/>
              <a:gd name="connsiteX1571" fmla="*/ 1790701 w 3340100"/>
              <a:gd name="connsiteY1571" fmla="*/ 2172520 h 4321138"/>
              <a:gd name="connsiteX1572" fmla="*/ 1790094 w 3340100"/>
              <a:gd name="connsiteY1572" fmla="*/ 2173746 h 4321138"/>
              <a:gd name="connsiteX1573" fmla="*/ 1704464 w 3340100"/>
              <a:gd name="connsiteY1573" fmla="*/ 2136659 h 4321138"/>
              <a:gd name="connsiteX1574" fmla="*/ 1714257 w 3340100"/>
              <a:gd name="connsiteY1574" fmla="*/ 2130031 h 4321138"/>
              <a:gd name="connsiteX1575" fmla="*/ 1209504 w 3340100"/>
              <a:gd name="connsiteY1575" fmla="*/ 2123882 h 4321138"/>
              <a:gd name="connsiteX1576" fmla="*/ 1285142 w 3340100"/>
              <a:gd name="connsiteY1576" fmla="*/ 2160367 h 4321138"/>
              <a:gd name="connsiteX1577" fmla="*/ 1349491 w 3340100"/>
              <a:gd name="connsiteY1577" fmla="*/ 2245537 h 4321138"/>
              <a:gd name="connsiteX1578" fmla="*/ 1204704 w 3340100"/>
              <a:gd name="connsiteY1578" fmla="*/ 2135210 h 4321138"/>
              <a:gd name="connsiteX1579" fmla="*/ 1209504 w 3340100"/>
              <a:gd name="connsiteY1579" fmla="*/ 2123882 h 4321138"/>
              <a:gd name="connsiteX1580" fmla="*/ 1485865 w 3340100"/>
              <a:gd name="connsiteY1580" fmla="*/ 2122832 h 4321138"/>
              <a:gd name="connsiteX1581" fmla="*/ 1538440 w 3340100"/>
              <a:gd name="connsiteY1581" fmla="*/ 2142972 h 4321138"/>
              <a:gd name="connsiteX1582" fmla="*/ 1594006 w 3340100"/>
              <a:gd name="connsiteY1582" fmla="*/ 2198669 h 4321138"/>
              <a:gd name="connsiteX1583" fmla="*/ 1593100 w 3340100"/>
              <a:gd name="connsiteY1583" fmla="*/ 2200199 h 4321138"/>
              <a:gd name="connsiteX1584" fmla="*/ 1482571 w 3340100"/>
              <a:gd name="connsiteY1584" fmla="*/ 2129813 h 4321138"/>
              <a:gd name="connsiteX1585" fmla="*/ 1485865 w 3340100"/>
              <a:gd name="connsiteY1585" fmla="*/ 2122832 h 4321138"/>
              <a:gd name="connsiteX1586" fmla="*/ 784087 w 3340100"/>
              <a:gd name="connsiteY1586" fmla="*/ 2122215 h 4321138"/>
              <a:gd name="connsiteX1587" fmla="*/ 811180 w 3340100"/>
              <a:gd name="connsiteY1587" fmla="*/ 2147038 h 4321138"/>
              <a:gd name="connsiteX1588" fmla="*/ 817260 w 3340100"/>
              <a:gd name="connsiteY1588" fmla="*/ 2202776 h 4321138"/>
              <a:gd name="connsiteX1589" fmla="*/ 766797 w 3340100"/>
              <a:gd name="connsiteY1589" fmla="*/ 2135769 h 4321138"/>
              <a:gd name="connsiteX1590" fmla="*/ 784087 w 3340100"/>
              <a:gd name="connsiteY1590" fmla="*/ 2122215 h 4321138"/>
              <a:gd name="connsiteX1591" fmla="*/ 532682 w 3340100"/>
              <a:gd name="connsiteY1591" fmla="*/ 2118209 h 4321138"/>
              <a:gd name="connsiteX1592" fmla="*/ 549124 w 3340100"/>
              <a:gd name="connsiteY1592" fmla="*/ 2139658 h 4321138"/>
              <a:gd name="connsiteX1593" fmla="*/ 547007 w 3340100"/>
              <a:gd name="connsiteY1593" fmla="*/ 2184369 h 4321138"/>
              <a:gd name="connsiteX1594" fmla="*/ 545495 w 3340100"/>
              <a:gd name="connsiteY1594" fmla="*/ 2184973 h 4321138"/>
              <a:gd name="connsiteX1595" fmla="*/ 518281 w 3340100"/>
              <a:gd name="connsiteY1595" fmla="*/ 2123949 h 4321138"/>
              <a:gd name="connsiteX1596" fmla="*/ 532682 w 3340100"/>
              <a:gd name="connsiteY1596" fmla="*/ 2118209 h 4321138"/>
              <a:gd name="connsiteX1597" fmla="*/ 171959 w 3340100"/>
              <a:gd name="connsiteY1597" fmla="*/ 2115649 h 4321138"/>
              <a:gd name="connsiteX1598" fmla="*/ 177243 w 3340100"/>
              <a:gd name="connsiteY1598" fmla="*/ 2124770 h 4321138"/>
              <a:gd name="connsiteX1599" fmla="*/ 174792 w 3340100"/>
              <a:gd name="connsiteY1599" fmla="*/ 2141866 h 4321138"/>
              <a:gd name="connsiteX1600" fmla="*/ 174180 w 3340100"/>
              <a:gd name="connsiteY1600" fmla="*/ 2142171 h 4321138"/>
              <a:gd name="connsiteX1601" fmla="*/ 166214 w 3340100"/>
              <a:gd name="connsiteY1601" fmla="*/ 2116832 h 4321138"/>
              <a:gd name="connsiteX1602" fmla="*/ 171959 w 3340100"/>
              <a:gd name="connsiteY1602" fmla="*/ 2115649 h 4321138"/>
              <a:gd name="connsiteX1603" fmla="*/ 2115255 w 3340100"/>
              <a:gd name="connsiteY1603" fmla="*/ 2106172 h 4321138"/>
              <a:gd name="connsiteX1604" fmla="*/ 2147889 w 3340100"/>
              <a:gd name="connsiteY1604" fmla="*/ 2112692 h 4321138"/>
              <a:gd name="connsiteX1605" fmla="*/ 2091771 w 3340100"/>
              <a:gd name="connsiteY1605" fmla="*/ 2118915 h 4321138"/>
              <a:gd name="connsiteX1606" fmla="*/ 2115255 w 3340100"/>
              <a:gd name="connsiteY1606" fmla="*/ 2106172 h 4321138"/>
              <a:gd name="connsiteX1607" fmla="*/ 2358491 w 3340100"/>
              <a:gd name="connsiteY1607" fmla="*/ 2098226 h 4321138"/>
              <a:gd name="connsiteX1608" fmla="*/ 2393950 w 3340100"/>
              <a:gd name="connsiteY1608" fmla="*/ 2111750 h 4321138"/>
              <a:gd name="connsiteX1609" fmla="*/ 2393950 w 3340100"/>
              <a:gd name="connsiteY1609" fmla="*/ 2112631 h 4321138"/>
              <a:gd name="connsiteX1610" fmla="*/ 2331518 w 3340100"/>
              <a:gd name="connsiteY1610" fmla="*/ 2106164 h 4321138"/>
              <a:gd name="connsiteX1611" fmla="*/ 2358491 w 3340100"/>
              <a:gd name="connsiteY1611" fmla="*/ 2098226 h 4321138"/>
              <a:gd name="connsiteX1612" fmla="*/ 2538933 w 3340100"/>
              <a:gd name="connsiteY1612" fmla="*/ 2091924 h 4321138"/>
              <a:gd name="connsiteX1613" fmla="*/ 2547907 w 3340100"/>
              <a:gd name="connsiteY1613" fmla="*/ 2095290 h 4321138"/>
              <a:gd name="connsiteX1614" fmla="*/ 2565401 w 3340100"/>
              <a:gd name="connsiteY1614" fmla="*/ 2110898 h 4321138"/>
              <a:gd name="connsiteX1615" fmla="*/ 2565099 w 3340100"/>
              <a:gd name="connsiteY1615" fmla="*/ 2112428 h 4321138"/>
              <a:gd name="connsiteX1616" fmla="*/ 2535841 w 3340100"/>
              <a:gd name="connsiteY1616" fmla="*/ 2094066 h 4321138"/>
              <a:gd name="connsiteX1617" fmla="*/ 2538933 w 3340100"/>
              <a:gd name="connsiteY1617" fmla="*/ 2091924 h 4321138"/>
              <a:gd name="connsiteX1618" fmla="*/ 1002185 w 3340100"/>
              <a:gd name="connsiteY1618" fmla="*/ 2091783 h 4321138"/>
              <a:gd name="connsiteX1619" fmla="*/ 1037517 w 3340100"/>
              <a:gd name="connsiteY1619" fmla="*/ 2106801 h 4321138"/>
              <a:gd name="connsiteX1620" fmla="*/ 1046164 w 3340100"/>
              <a:gd name="connsiteY1620" fmla="*/ 2114386 h 4321138"/>
              <a:gd name="connsiteX1621" fmla="*/ 1021347 w 3340100"/>
              <a:gd name="connsiteY1621" fmla="*/ 2140466 h 4321138"/>
              <a:gd name="connsiteX1622" fmla="*/ 1046803 w 3340100"/>
              <a:gd name="connsiteY1622" fmla="*/ 2114512 h 4321138"/>
              <a:gd name="connsiteX1623" fmla="*/ 1095831 w 3340100"/>
              <a:gd name="connsiteY1623" fmla="*/ 2195681 h 4321138"/>
              <a:gd name="connsiteX1624" fmla="*/ 1062219 w 3340100"/>
              <a:gd name="connsiteY1624" fmla="*/ 2190720 h 4321138"/>
              <a:gd name="connsiteX1625" fmla="*/ 1009857 w 3340100"/>
              <a:gd name="connsiteY1625" fmla="*/ 2152541 h 4321138"/>
              <a:gd name="connsiteX1626" fmla="*/ 1009788 w 3340100"/>
              <a:gd name="connsiteY1626" fmla="*/ 2152613 h 4321138"/>
              <a:gd name="connsiteX1627" fmla="*/ 989215 w 3340100"/>
              <a:gd name="connsiteY1627" fmla="*/ 2113172 h 4321138"/>
              <a:gd name="connsiteX1628" fmla="*/ 1002185 w 3340100"/>
              <a:gd name="connsiteY1628" fmla="*/ 2091783 h 4321138"/>
              <a:gd name="connsiteX1629" fmla="*/ 1908591 w 3340100"/>
              <a:gd name="connsiteY1629" fmla="*/ 2091498 h 4321138"/>
              <a:gd name="connsiteX1630" fmla="*/ 1929569 w 3340100"/>
              <a:gd name="connsiteY1630" fmla="*/ 2092190 h 4321138"/>
              <a:gd name="connsiteX1631" fmla="*/ 1963738 w 3340100"/>
              <a:gd name="connsiteY1631" fmla="*/ 2107579 h 4321138"/>
              <a:gd name="connsiteX1632" fmla="*/ 1963436 w 3340100"/>
              <a:gd name="connsiteY1632" fmla="*/ 2108503 h 4321138"/>
              <a:gd name="connsiteX1633" fmla="*/ 1904169 w 3340100"/>
              <a:gd name="connsiteY1633" fmla="*/ 2097730 h 4321138"/>
              <a:gd name="connsiteX1634" fmla="*/ 1908591 w 3340100"/>
              <a:gd name="connsiteY1634" fmla="*/ 2091498 h 4321138"/>
              <a:gd name="connsiteX1635" fmla="*/ 2643188 w 3340100"/>
              <a:gd name="connsiteY1635" fmla="*/ 2081175 h 4321138"/>
              <a:gd name="connsiteX1636" fmla="*/ 2644776 w 3340100"/>
              <a:gd name="connsiteY1636" fmla="*/ 2084350 h 4321138"/>
              <a:gd name="connsiteX1637" fmla="*/ 2646363 w 3340100"/>
              <a:gd name="connsiteY1637" fmla="*/ 2085938 h 4321138"/>
              <a:gd name="connsiteX1638" fmla="*/ 2643188 w 3340100"/>
              <a:gd name="connsiteY1638" fmla="*/ 2082763 h 4321138"/>
              <a:gd name="connsiteX1639" fmla="*/ 1249215 w 3340100"/>
              <a:gd name="connsiteY1639" fmla="*/ 2080853 h 4321138"/>
              <a:gd name="connsiteX1640" fmla="*/ 1315926 w 3340100"/>
              <a:gd name="connsiteY1640" fmla="*/ 2112922 h 4321138"/>
              <a:gd name="connsiteX1641" fmla="*/ 1377645 w 3340100"/>
              <a:gd name="connsiteY1641" fmla="*/ 2188838 h 4321138"/>
              <a:gd name="connsiteX1642" fmla="*/ 1244223 w 3340100"/>
              <a:gd name="connsiteY1642" fmla="*/ 2088219 h 4321138"/>
              <a:gd name="connsiteX1643" fmla="*/ 1249215 w 3340100"/>
              <a:gd name="connsiteY1643" fmla="*/ 2080853 h 4321138"/>
              <a:gd name="connsiteX1644" fmla="*/ 1723055 w 3340100"/>
              <a:gd name="connsiteY1644" fmla="*/ 2079852 h 4321138"/>
              <a:gd name="connsiteX1645" fmla="*/ 1748253 w 3340100"/>
              <a:gd name="connsiteY1645" fmla="*/ 2086693 h 4321138"/>
              <a:gd name="connsiteX1646" fmla="*/ 1789114 w 3340100"/>
              <a:gd name="connsiteY1646" fmla="*/ 2114512 h 4321138"/>
              <a:gd name="connsiteX1647" fmla="*/ 1789114 w 3340100"/>
              <a:gd name="connsiteY1647" fmla="*/ 2115419 h 4321138"/>
              <a:gd name="connsiteX1648" fmla="*/ 1715564 w 3340100"/>
              <a:gd name="connsiteY1648" fmla="*/ 2085484 h 4321138"/>
              <a:gd name="connsiteX1649" fmla="*/ 1723055 w 3340100"/>
              <a:gd name="connsiteY1649" fmla="*/ 2079852 h 4321138"/>
              <a:gd name="connsiteX1650" fmla="*/ 1507815 w 3340100"/>
              <a:gd name="connsiteY1650" fmla="*/ 2077008 h 4321138"/>
              <a:gd name="connsiteX1651" fmla="*/ 1553859 w 3340100"/>
              <a:gd name="connsiteY1651" fmla="*/ 2093741 h 4321138"/>
              <a:gd name="connsiteX1652" fmla="*/ 1605333 w 3340100"/>
              <a:gd name="connsiteY1652" fmla="*/ 2140800 h 4321138"/>
              <a:gd name="connsiteX1653" fmla="*/ 1604724 w 3340100"/>
              <a:gd name="connsiteY1653" fmla="*/ 2142299 h 4321138"/>
              <a:gd name="connsiteX1654" fmla="*/ 1505736 w 3340100"/>
              <a:gd name="connsiteY1654" fmla="*/ 2082951 h 4321138"/>
              <a:gd name="connsiteX1655" fmla="*/ 1507815 w 3340100"/>
              <a:gd name="connsiteY1655" fmla="*/ 2077008 h 4321138"/>
              <a:gd name="connsiteX1656" fmla="*/ 252781 w 3340100"/>
              <a:gd name="connsiteY1656" fmla="*/ 2075186 h 4321138"/>
              <a:gd name="connsiteX1657" fmla="*/ 260332 w 3340100"/>
              <a:gd name="connsiteY1657" fmla="*/ 2087883 h 4321138"/>
              <a:gd name="connsiteX1658" fmla="*/ 257428 w 3340100"/>
              <a:gd name="connsiteY1658" fmla="*/ 2112833 h 4321138"/>
              <a:gd name="connsiteX1659" fmla="*/ 245231 w 3340100"/>
              <a:gd name="connsiteY1659" fmla="*/ 2077191 h 4321138"/>
              <a:gd name="connsiteX1660" fmla="*/ 252781 w 3340100"/>
              <a:gd name="connsiteY1660" fmla="*/ 2075186 h 4321138"/>
              <a:gd name="connsiteX1661" fmla="*/ 840290 w 3340100"/>
              <a:gd name="connsiteY1661" fmla="*/ 2075178 h 4321138"/>
              <a:gd name="connsiteX1662" fmla="*/ 867397 w 3340100"/>
              <a:gd name="connsiteY1662" fmla="*/ 2101304 h 4321138"/>
              <a:gd name="connsiteX1663" fmla="*/ 876734 w 3340100"/>
              <a:gd name="connsiteY1663" fmla="*/ 2160803 h 4321138"/>
              <a:gd name="connsiteX1664" fmla="*/ 874625 w 3340100"/>
              <a:gd name="connsiteY1664" fmla="*/ 2162328 h 4321138"/>
              <a:gd name="connsiteX1665" fmla="*/ 823122 w 3340100"/>
              <a:gd name="connsiteY1665" fmla="*/ 2086353 h 4321138"/>
              <a:gd name="connsiteX1666" fmla="*/ 840290 w 3340100"/>
              <a:gd name="connsiteY1666" fmla="*/ 2075178 h 4321138"/>
              <a:gd name="connsiteX1667" fmla="*/ 601553 w 3340100"/>
              <a:gd name="connsiteY1667" fmla="*/ 2071648 h 4321138"/>
              <a:gd name="connsiteX1668" fmla="*/ 620049 w 3340100"/>
              <a:gd name="connsiteY1668" fmla="*/ 2096016 h 4321138"/>
              <a:gd name="connsiteX1669" fmla="*/ 619747 w 3340100"/>
              <a:gd name="connsiteY1669" fmla="*/ 2146702 h 4321138"/>
              <a:gd name="connsiteX1670" fmla="*/ 617935 w 3340100"/>
              <a:gd name="connsiteY1670" fmla="*/ 2147602 h 4321138"/>
              <a:gd name="connsiteX1671" fmla="*/ 586228 w 3340100"/>
              <a:gd name="connsiteY1671" fmla="*/ 2078321 h 4321138"/>
              <a:gd name="connsiteX1672" fmla="*/ 601553 w 3340100"/>
              <a:gd name="connsiteY1672" fmla="*/ 2071648 h 4321138"/>
              <a:gd name="connsiteX1673" fmla="*/ 2121393 w 3340100"/>
              <a:gd name="connsiteY1673" fmla="*/ 2047401 h 4321138"/>
              <a:gd name="connsiteX1674" fmla="*/ 2131425 w 3340100"/>
              <a:gd name="connsiteY1674" fmla="*/ 2052283 h 4321138"/>
              <a:gd name="connsiteX1675" fmla="*/ 2089386 w 3340100"/>
              <a:gd name="connsiteY1675" fmla="*/ 2058315 h 4321138"/>
              <a:gd name="connsiteX1676" fmla="*/ 2105849 w 3340100"/>
              <a:gd name="connsiteY1676" fmla="*/ 2047520 h 4321138"/>
              <a:gd name="connsiteX1677" fmla="*/ 2121393 w 3340100"/>
              <a:gd name="connsiteY1677" fmla="*/ 2047401 h 4321138"/>
              <a:gd name="connsiteX1678" fmla="*/ 1041389 w 3340100"/>
              <a:gd name="connsiteY1678" fmla="*/ 2045708 h 4321138"/>
              <a:gd name="connsiteX1679" fmla="*/ 1077219 w 3340100"/>
              <a:gd name="connsiteY1679" fmla="*/ 2060171 h 4321138"/>
              <a:gd name="connsiteX1680" fmla="*/ 1085742 w 3340100"/>
              <a:gd name="connsiteY1680" fmla="*/ 2067707 h 4321138"/>
              <a:gd name="connsiteX1681" fmla="*/ 1086419 w 3340100"/>
              <a:gd name="connsiteY1681" fmla="*/ 2066887 h 4321138"/>
              <a:gd name="connsiteX1682" fmla="*/ 1138488 w 3340100"/>
              <a:gd name="connsiteY1682" fmla="*/ 2149108 h 4321138"/>
              <a:gd name="connsiteX1683" fmla="*/ 1106506 w 3340100"/>
              <a:gd name="connsiteY1683" fmla="*/ 2144527 h 4321138"/>
              <a:gd name="connsiteX1684" fmla="*/ 1054153 w 3340100"/>
              <a:gd name="connsiteY1684" fmla="*/ 2106034 h 4321138"/>
              <a:gd name="connsiteX1685" fmla="*/ 1053704 w 3340100"/>
              <a:gd name="connsiteY1685" fmla="*/ 2106575 h 4321138"/>
              <a:gd name="connsiteX1686" fmla="*/ 1031678 w 3340100"/>
              <a:gd name="connsiteY1686" fmla="*/ 2067193 h 4321138"/>
              <a:gd name="connsiteX1687" fmla="*/ 1041389 w 3340100"/>
              <a:gd name="connsiteY1687" fmla="*/ 2045708 h 4321138"/>
              <a:gd name="connsiteX1688" fmla="*/ 1280761 w 3340100"/>
              <a:gd name="connsiteY1688" fmla="*/ 2037145 h 4321138"/>
              <a:gd name="connsiteX1689" fmla="*/ 1341067 w 3340100"/>
              <a:gd name="connsiteY1689" fmla="*/ 2065678 h 4321138"/>
              <a:gd name="connsiteX1690" fmla="*/ 1400680 w 3340100"/>
              <a:gd name="connsiteY1690" fmla="*/ 2133713 h 4321138"/>
              <a:gd name="connsiteX1691" fmla="*/ 1276892 w 3340100"/>
              <a:gd name="connsiteY1691" fmla="*/ 2043906 h 4321138"/>
              <a:gd name="connsiteX1692" fmla="*/ 1280761 w 3340100"/>
              <a:gd name="connsiteY1692" fmla="*/ 2037145 h 4321138"/>
              <a:gd name="connsiteX1693" fmla="*/ 1903527 w 3340100"/>
              <a:gd name="connsiteY1693" fmla="*/ 2036989 h 4321138"/>
              <a:gd name="connsiteX1694" fmla="*/ 1919742 w 3340100"/>
              <a:gd name="connsiteY1694" fmla="*/ 2037211 h 4321138"/>
              <a:gd name="connsiteX1695" fmla="*/ 1947863 w 3340100"/>
              <a:gd name="connsiteY1695" fmla="*/ 2048472 h 4321138"/>
              <a:gd name="connsiteX1696" fmla="*/ 1947863 w 3340100"/>
              <a:gd name="connsiteY1696" fmla="*/ 2049361 h 4321138"/>
              <a:gd name="connsiteX1697" fmla="*/ 1900692 w 3340100"/>
              <a:gd name="connsiteY1697" fmla="*/ 2041656 h 4321138"/>
              <a:gd name="connsiteX1698" fmla="*/ 1903527 w 3340100"/>
              <a:gd name="connsiteY1698" fmla="*/ 2036989 h 4321138"/>
              <a:gd name="connsiteX1699" fmla="*/ 2349611 w 3340100"/>
              <a:gd name="connsiteY1699" fmla="*/ 2034487 h 4321138"/>
              <a:gd name="connsiteX1700" fmla="*/ 2378076 w 3340100"/>
              <a:gd name="connsiteY1700" fmla="*/ 2044793 h 4321138"/>
              <a:gd name="connsiteX1701" fmla="*/ 2378076 w 3340100"/>
              <a:gd name="connsiteY1701" fmla="*/ 2045417 h 4321138"/>
              <a:gd name="connsiteX1702" fmla="*/ 2329625 w 3340100"/>
              <a:gd name="connsiteY1702" fmla="*/ 2041358 h 4321138"/>
              <a:gd name="connsiteX1703" fmla="*/ 2349611 w 3340100"/>
              <a:gd name="connsiteY1703" fmla="*/ 2034487 h 4321138"/>
              <a:gd name="connsiteX1704" fmla="*/ 331585 w 3340100"/>
              <a:gd name="connsiteY1704" fmla="*/ 2033789 h 4321138"/>
              <a:gd name="connsiteX1705" fmla="*/ 341582 w 3340100"/>
              <a:gd name="connsiteY1705" fmla="*/ 2050394 h 4321138"/>
              <a:gd name="connsiteX1706" fmla="*/ 338287 w 3340100"/>
              <a:gd name="connsiteY1706" fmla="*/ 2082926 h 4321138"/>
              <a:gd name="connsiteX1707" fmla="*/ 337389 w 3340100"/>
              <a:gd name="connsiteY1707" fmla="*/ 2083227 h 4321138"/>
              <a:gd name="connsiteX1708" fmla="*/ 321813 w 3340100"/>
              <a:gd name="connsiteY1708" fmla="*/ 2036839 h 4321138"/>
              <a:gd name="connsiteX1709" fmla="*/ 331585 w 3340100"/>
              <a:gd name="connsiteY1709" fmla="*/ 2033789 h 4321138"/>
              <a:gd name="connsiteX1710" fmla="*/ 1532887 w 3340100"/>
              <a:gd name="connsiteY1710" fmla="*/ 2030612 h 4321138"/>
              <a:gd name="connsiteX1711" fmla="*/ 1563304 w 3340100"/>
              <a:gd name="connsiteY1711" fmla="*/ 2044096 h 4321138"/>
              <a:gd name="connsiteX1712" fmla="*/ 1609726 w 3340100"/>
              <a:gd name="connsiteY1712" fmla="*/ 2085002 h 4321138"/>
              <a:gd name="connsiteX1713" fmla="*/ 1609423 w 3340100"/>
              <a:gd name="connsiteY1713" fmla="*/ 2086214 h 4321138"/>
              <a:gd name="connsiteX1714" fmla="*/ 1522040 w 3340100"/>
              <a:gd name="connsiteY1714" fmla="*/ 2033490 h 4321138"/>
              <a:gd name="connsiteX1715" fmla="*/ 1532887 w 3340100"/>
              <a:gd name="connsiteY1715" fmla="*/ 2030612 h 4321138"/>
              <a:gd name="connsiteX1716" fmla="*/ 1725614 w 3340100"/>
              <a:gd name="connsiteY1716" fmla="*/ 2030591 h 4321138"/>
              <a:gd name="connsiteX1717" fmla="*/ 1746068 w 3340100"/>
              <a:gd name="connsiteY1717" fmla="*/ 2036003 h 4321138"/>
              <a:gd name="connsiteX1718" fmla="*/ 1781176 w 3340100"/>
              <a:gd name="connsiteY1718" fmla="*/ 2058252 h 4321138"/>
              <a:gd name="connsiteX1719" fmla="*/ 1781176 w 3340100"/>
              <a:gd name="connsiteY1719" fmla="*/ 2058854 h 4321138"/>
              <a:gd name="connsiteX1720" fmla="*/ 1719813 w 3340100"/>
              <a:gd name="connsiteY1720" fmla="*/ 2034199 h 4321138"/>
              <a:gd name="connsiteX1721" fmla="*/ 1725614 w 3340100"/>
              <a:gd name="connsiteY1721" fmla="*/ 2030591 h 4321138"/>
              <a:gd name="connsiteX1722" fmla="*/ 888948 w 3340100"/>
              <a:gd name="connsiteY1722" fmla="*/ 2029328 h 4321138"/>
              <a:gd name="connsiteX1723" fmla="*/ 917551 w 3340100"/>
              <a:gd name="connsiteY1723" fmla="*/ 2056357 h 4321138"/>
              <a:gd name="connsiteX1724" fmla="*/ 929961 w 3340100"/>
              <a:gd name="connsiteY1724" fmla="*/ 2118483 h 4321138"/>
              <a:gd name="connsiteX1725" fmla="*/ 927842 w 3340100"/>
              <a:gd name="connsiteY1725" fmla="*/ 2119991 h 4321138"/>
              <a:gd name="connsiteX1726" fmla="*/ 872150 w 3340100"/>
              <a:gd name="connsiteY1726" fmla="*/ 2040976 h 4321138"/>
              <a:gd name="connsiteX1727" fmla="*/ 888948 w 3340100"/>
              <a:gd name="connsiteY1727" fmla="*/ 2029328 h 4321138"/>
              <a:gd name="connsiteX1728" fmla="*/ 2521566 w 3340100"/>
              <a:gd name="connsiteY1728" fmla="*/ 2028997 h 4321138"/>
              <a:gd name="connsiteX1729" fmla="*/ 2529267 w 3340100"/>
              <a:gd name="connsiteY1729" fmla="*/ 2029896 h 4321138"/>
              <a:gd name="connsiteX1730" fmla="*/ 2541588 w 3340100"/>
              <a:gd name="connsiteY1730" fmla="*/ 2039481 h 4321138"/>
              <a:gd name="connsiteX1731" fmla="*/ 2541588 w 3340100"/>
              <a:gd name="connsiteY1731" fmla="*/ 2040379 h 4321138"/>
              <a:gd name="connsiteX1732" fmla="*/ 2521566 w 3340100"/>
              <a:gd name="connsiteY1732" fmla="*/ 2028997 h 4321138"/>
              <a:gd name="connsiteX1733" fmla="*/ 655201 w 3340100"/>
              <a:gd name="connsiteY1733" fmla="*/ 2024014 h 4321138"/>
              <a:gd name="connsiteX1734" fmla="*/ 685848 w 3340100"/>
              <a:gd name="connsiteY1734" fmla="*/ 2052105 h 4321138"/>
              <a:gd name="connsiteX1735" fmla="*/ 687086 w 3340100"/>
              <a:gd name="connsiteY1735" fmla="*/ 2108964 h 4321138"/>
              <a:gd name="connsiteX1736" fmla="*/ 685229 w 3340100"/>
              <a:gd name="connsiteY1736" fmla="*/ 2109866 h 4321138"/>
              <a:gd name="connsiteX1737" fmla="*/ 648391 w 3340100"/>
              <a:gd name="connsiteY1737" fmla="*/ 2032551 h 4321138"/>
              <a:gd name="connsiteX1738" fmla="*/ 655201 w 3340100"/>
              <a:gd name="connsiteY1738" fmla="*/ 2024014 h 4321138"/>
              <a:gd name="connsiteX1739" fmla="*/ 1120467 w 3340100"/>
              <a:gd name="connsiteY1739" fmla="*/ 2022437 h 4321138"/>
              <a:gd name="connsiteX1740" fmla="*/ 1174128 w 3340100"/>
              <a:gd name="connsiteY1740" fmla="*/ 2097560 h 4321138"/>
              <a:gd name="connsiteX1741" fmla="*/ 1093788 w 3340100"/>
              <a:gd name="connsiteY1741" fmla="*/ 2058797 h 4321138"/>
              <a:gd name="connsiteX1742" fmla="*/ 1120467 w 3340100"/>
              <a:gd name="connsiteY1742" fmla="*/ 2022437 h 4321138"/>
              <a:gd name="connsiteX1743" fmla="*/ 1078122 w 3340100"/>
              <a:gd name="connsiteY1743" fmla="*/ 2002056 h 4321138"/>
              <a:gd name="connsiteX1744" fmla="*/ 1110902 w 3340100"/>
              <a:gd name="connsiteY1744" fmla="*/ 2015109 h 4321138"/>
              <a:gd name="connsiteX1745" fmla="*/ 1119189 w 3340100"/>
              <a:gd name="connsiteY1745" fmla="*/ 2022111 h 4321138"/>
              <a:gd name="connsiteX1746" fmla="*/ 1093143 w 3340100"/>
              <a:gd name="connsiteY1746" fmla="*/ 2058950 h 4321138"/>
              <a:gd name="connsiteX1747" fmla="*/ 1070649 w 3340100"/>
              <a:gd name="connsiteY1747" fmla="*/ 2022111 h 4321138"/>
              <a:gd name="connsiteX1748" fmla="*/ 1078122 w 3340100"/>
              <a:gd name="connsiteY1748" fmla="*/ 2002056 h 4321138"/>
              <a:gd name="connsiteX1749" fmla="*/ 1308282 w 3340100"/>
              <a:gd name="connsiteY1749" fmla="*/ 1993139 h 4321138"/>
              <a:gd name="connsiteX1750" fmla="*/ 1360942 w 3340100"/>
              <a:gd name="connsiteY1750" fmla="*/ 2018294 h 4321138"/>
              <a:gd name="connsiteX1751" fmla="*/ 1416810 w 3340100"/>
              <a:gd name="connsiteY1751" fmla="*/ 2078930 h 4321138"/>
              <a:gd name="connsiteX1752" fmla="*/ 1305073 w 3340100"/>
              <a:gd name="connsiteY1752" fmla="*/ 1999496 h 4321138"/>
              <a:gd name="connsiteX1753" fmla="*/ 1308282 w 3340100"/>
              <a:gd name="connsiteY1753" fmla="*/ 1993139 h 4321138"/>
              <a:gd name="connsiteX1754" fmla="*/ 2101550 w 3340100"/>
              <a:gd name="connsiteY1754" fmla="*/ 1989854 h 4321138"/>
              <a:gd name="connsiteX1755" fmla="*/ 2109480 w 3340100"/>
              <a:gd name="connsiteY1755" fmla="*/ 1993228 h 4321138"/>
              <a:gd name="connsiteX1756" fmla="*/ 2109480 w 3340100"/>
              <a:gd name="connsiteY1756" fmla="*/ 1993863 h 4321138"/>
              <a:gd name="connsiteX1757" fmla="*/ 2077918 w 3340100"/>
              <a:gd name="connsiteY1757" fmla="*/ 1998308 h 4321138"/>
              <a:gd name="connsiteX1758" fmla="*/ 2089676 w 3340100"/>
              <a:gd name="connsiteY1758" fmla="*/ 1990053 h 4321138"/>
              <a:gd name="connsiteX1759" fmla="*/ 2101550 w 3340100"/>
              <a:gd name="connsiteY1759" fmla="*/ 1989854 h 4321138"/>
              <a:gd name="connsiteX1760" fmla="*/ 407000 w 3340100"/>
              <a:gd name="connsiteY1760" fmla="*/ 1989222 h 4321138"/>
              <a:gd name="connsiteX1761" fmla="*/ 419150 w 3340100"/>
              <a:gd name="connsiteY1761" fmla="*/ 2009314 h 4321138"/>
              <a:gd name="connsiteX1762" fmla="*/ 416150 w 3340100"/>
              <a:gd name="connsiteY1762" fmla="*/ 2048362 h 4321138"/>
              <a:gd name="connsiteX1763" fmla="*/ 414650 w 3340100"/>
              <a:gd name="connsiteY1763" fmla="*/ 2048968 h 4321138"/>
              <a:gd name="connsiteX1764" fmla="*/ 395750 w 3340100"/>
              <a:gd name="connsiteY1764" fmla="*/ 1992968 h 4321138"/>
              <a:gd name="connsiteX1765" fmla="*/ 407000 w 3340100"/>
              <a:gd name="connsiteY1765" fmla="*/ 1989222 h 4321138"/>
              <a:gd name="connsiteX1766" fmla="*/ 1893393 w 3340100"/>
              <a:gd name="connsiteY1766" fmla="*/ 1984036 h 4321138"/>
              <a:gd name="connsiteX1767" fmla="*/ 1904563 w 3340100"/>
              <a:gd name="connsiteY1767" fmla="*/ 1984220 h 4321138"/>
              <a:gd name="connsiteX1768" fmla="*/ 1925639 w 3340100"/>
              <a:gd name="connsiteY1768" fmla="*/ 1991864 h 4321138"/>
              <a:gd name="connsiteX1769" fmla="*/ 1925639 w 3340100"/>
              <a:gd name="connsiteY1769" fmla="*/ 1993039 h 4321138"/>
              <a:gd name="connsiteX1770" fmla="*/ 1890907 w 3340100"/>
              <a:gd name="connsiteY1770" fmla="*/ 1987160 h 4321138"/>
              <a:gd name="connsiteX1771" fmla="*/ 1893393 w 3340100"/>
              <a:gd name="connsiteY1771" fmla="*/ 1984036 h 4321138"/>
              <a:gd name="connsiteX1772" fmla="*/ 1542269 w 3340100"/>
              <a:gd name="connsiteY1772" fmla="*/ 1983644 h 4321138"/>
              <a:gd name="connsiteX1773" fmla="*/ 1568097 w 3340100"/>
              <a:gd name="connsiteY1773" fmla="*/ 1994806 h 4321138"/>
              <a:gd name="connsiteX1774" fmla="*/ 1609726 w 3340100"/>
              <a:gd name="connsiteY1774" fmla="*/ 2028552 h 4321138"/>
              <a:gd name="connsiteX1775" fmla="*/ 1609422 w 3340100"/>
              <a:gd name="connsiteY1775" fmla="*/ 2029746 h 4321138"/>
              <a:gd name="connsiteX1776" fmla="*/ 1533761 w 3340100"/>
              <a:gd name="connsiteY1776" fmla="*/ 1986145 h 4321138"/>
              <a:gd name="connsiteX1777" fmla="*/ 1542269 w 3340100"/>
              <a:gd name="connsiteY1777" fmla="*/ 1983644 h 4321138"/>
              <a:gd name="connsiteX1778" fmla="*/ 923979 w 3340100"/>
              <a:gd name="connsiteY1778" fmla="*/ 1981700 h 4321138"/>
              <a:gd name="connsiteX1779" fmla="*/ 961704 w 3340100"/>
              <a:gd name="connsiteY1779" fmla="*/ 2010593 h 4321138"/>
              <a:gd name="connsiteX1780" fmla="*/ 977252 w 3340100"/>
              <a:gd name="connsiteY1780" fmla="*/ 2074913 h 4321138"/>
              <a:gd name="connsiteX1781" fmla="*/ 975422 w 3340100"/>
              <a:gd name="connsiteY1781" fmla="*/ 2076437 h 4321138"/>
              <a:gd name="connsiteX1782" fmla="*/ 917197 w 3340100"/>
              <a:gd name="connsiteY1782" fmla="*/ 1991388 h 4321138"/>
              <a:gd name="connsiteX1783" fmla="*/ 923979 w 3340100"/>
              <a:gd name="connsiteY1783" fmla="*/ 1981700 h 4321138"/>
              <a:gd name="connsiteX1784" fmla="*/ 1722363 w 3340100"/>
              <a:gd name="connsiteY1784" fmla="*/ 1980949 h 4321138"/>
              <a:gd name="connsiteX1785" fmla="*/ 1738031 w 3340100"/>
              <a:gd name="connsiteY1785" fmla="*/ 1985070 h 4321138"/>
              <a:gd name="connsiteX1786" fmla="*/ 1766588 w 3340100"/>
              <a:gd name="connsiteY1786" fmla="*/ 2002472 h 4321138"/>
              <a:gd name="connsiteX1787" fmla="*/ 1766888 w 3340100"/>
              <a:gd name="connsiteY1787" fmla="*/ 2003082 h 4321138"/>
              <a:gd name="connsiteX1788" fmla="*/ 1718192 w 3340100"/>
              <a:gd name="connsiteY1788" fmla="*/ 1984154 h 4321138"/>
              <a:gd name="connsiteX1789" fmla="*/ 1722363 w 3340100"/>
              <a:gd name="connsiteY1789" fmla="*/ 1980949 h 4321138"/>
              <a:gd name="connsiteX1790" fmla="*/ 1147850 w 3340100"/>
              <a:gd name="connsiteY1790" fmla="*/ 1977987 h 4321138"/>
              <a:gd name="connsiteX1791" fmla="*/ 1199808 w 3340100"/>
              <a:gd name="connsiteY1791" fmla="*/ 2046201 h 4321138"/>
              <a:gd name="connsiteX1792" fmla="*/ 1127126 w 3340100"/>
              <a:gd name="connsiteY1792" fmla="*/ 2011795 h 4321138"/>
              <a:gd name="connsiteX1793" fmla="*/ 1147850 w 3340100"/>
              <a:gd name="connsiteY1793" fmla="*/ 1977987 h 4321138"/>
              <a:gd name="connsiteX1794" fmla="*/ 715081 w 3340100"/>
              <a:gd name="connsiteY1794" fmla="*/ 1975958 h 4321138"/>
              <a:gd name="connsiteX1795" fmla="*/ 745715 w 3340100"/>
              <a:gd name="connsiteY1795" fmla="*/ 2007631 h 4321138"/>
              <a:gd name="connsiteX1796" fmla="*/ 749402 w 3340100"/>
              <a:gd name="connsiteY1796" fmla="*/ 2070450 h 4321138"/>
              <a:gd name="connsiteX1797" fmla="*/ 747559 w 3340100"/>
              <a:gd name="connsiteY1797" fmla="*/ 2071676 h 4321138"/>
              <a:gd name="connsiteX1798" fmla="*/ 708230 w 3340100"/>
              <a:gd name="connsiteY1798" fmla="*/ 1983116 h 4321138"/>
              <a:gd name="connsiteX1799" fmla="*/ 715081 w 3340100"/>
              <a:gd name="connsiteY1799" fmla="*/ 1975958 h 4321138"/>
              <a:gd name="connsiteX1800" fmla="*/ 2330902 w 3340100"/>
              <a:gd name="connsiteY1800" fmla="*/ 1972258 h 4321138"/>
              <a:gd name="connsiteX1801" fmla="*/ 2351088 w 3340100"/>
              <a:gd name="connsiteY1801" fmla="*/ 1978763 h 4321138"/>
              <a:gd name="connsiteX1802" fmla="*/ 2351088 w 3340100"/>
              <a:gd name="connsiteY1802" fmla="*/ 1979382 h 4321138"/>
              <a:gd name="connsiteX1803" fmla="*/ 2317841 w 3340100"/>
              <a:gd name="connsiteY1803" fmla="*/ 1976904 h 4321138"/>
              <a:gd name="connsiteX1804" fmla="*/ 2330902 w 3340100"/>
              <a:gd name="connsiteY1804" fmla="*/ 1972258 h 4321138"/>
              <a:gd name="connsiteX1805" fmla="*/ 2499005 w 3340100"/>
              <a:gd name="connsiteY1805" fmla="*/ 1964582 h 4321138"/>
              <a:gd name="connsiteX1806" fmla="*/ 2502087 w 3340100"/>
              <a:gd name="connsiteY1806" fmla="*/ 1965170 h 4321138"/>
              <a:gd name="connsiteX1807" fmla="*/ 2507970 w 3340100"/>
              <a:gd name="connsiteY1807" fmla="*/ 1969874 h 4321138"/>
              <a:gd name="connsiteX1808" fmla="*/ 2508250 w 3340100"/>
              <a:gd name="connsiteY1808" fmla="*/ 1970462 h 4321138"/>
              <a:gd name="connsiteX1809" fmla="*/ 2499005 w 3340100"/>
              <a:gd name="connsiteY1809" fmla="*/ 1964582 h 4321138"/>
              <a:gd name="connsiteX1810" fmla="*/ 42718 w 3340100"/>
              <a:gd name="connsiteY1810" fmla="*/ 1959623 h 4321138"/>
              <a:gd name="connsiteX1811" fmla="*/ 46759 w 3340100"/>
              <a:gd name="connsiteY1811" fmla="*/ 1963520 h 4321138"/>
              <a:gd name="connsiteX1812" fmla="*/ 45893 w 3340100"/>
              <a:gd name="connsiteY1812" fmla="*/ 1970989 h 4321138"/>
              <a:gd name="connsiteX1813" fmla="*/ 42718 w 3340100"/>
              <a:gd name="connsiteY1813" fmla="*/ 1959623 h 4321138"/>
              <a:gd name="connsiteX1814" fmla="*/ 1112359 w 3340100"/>
              <a:gd name="connsiteY1814" fmla="*/ 1958545 h 4321138"/>
              <a:gd name="connsiteX1815" fmla="*/ 1139837 w 3340100"/>
              <a:gd name="connsiteY1815" fmla="*/ 1970591 h 4321138"/>
              <a:gd name="connsiteX1816" fmla="*/ 1147764 w 3340100"/>
              <a:gd name="connsiteY1816" fmla="*/ 1976974 h 4321138"/>
              <a:gd name="connsiteX1817" fmla="*/ 1126727 w 3340100"/>
              <a:gd name="connsiteY1817" fmla="*/ 2011325 h 4321138"/>
              <a:gd name="connsiteX1818" fmla="*/ 1102946 w 3340100"/>
              <a:gd name="connsiteY1818" fmla="*/ 1971807 h 4321138"/>
              <a:gd name="connsiteX1819" fmla="*/ 1112359 w 3340100"/>
              <a:gd name="connsiteY1819" fmla="*/ 1958545 h 4321138"/>
              <a:gd name="connsiteX1820" fmla="*/ 1329494 w 3340100"/>
              <a:gd name="connsiteY1820" fmla="*/ 1950008 h 4321138"/>
              <a:gd name="connsiteX1821" fmla="*/ 1374538 w 3340100"/>
              <a:gd name="connsiteY1821" fmla="*/ 1971803 h 4321138"/>
              <a:gd name="connsiteX1822" fmla="*/ 1426251 w 3340100"/>
              <a:gd name="connsiteY1822" fmla="*/ 2024584 h 4321138"/>
              <a:gd name="connsiteX1823" fmla="*/ 1425642 w 3340100"/>
              <a:gd name="connsiteY1823" fmla="*/ 2025804 h 4321138"/>
              <a:gd name="connsiteX1824" fmla="*/ 1326172 w 3340100"/>
              <a:gd name="connsiteY1824" fmla="*/ 1953803 h 4321138"/>
              <a:gd name="connsiteX1825" fmla="*/ 1329494 w 3340100"/>
              <a:gd name="connsiteY1825" fmla="*/ 1950008 h 4321138"/>
              <a:gd name="connsiteX1826" fmla="*/ 479928 w 3340100"/>
              <a:gd name="connsiteY1826" fmla="*/ 1945754 h 4321138"/>
              <a:gd name="connsiteX1827" fmla="*/ 493419 w 3340100"/>
              <a:gd name="connsiteY1827" fmla="*/ 1968491 h 4321138"/>
              <a:gd name="connsiteX1828" fmla="*/ 490980 w 3340100"/>
              <a:gd name="connsiteY1828" fmla="*/ 2015402 h 4321138"/>
              <a:gd name="connsiteX1829" fmla="*/ 489456 w 3340100"/>
              <a:gd name="connsiteY1829" fmla="*/ 2016008 h 4321138"/>
              <a:gd name="connsiteX1830" fmla="*/ 466894 w 3340100"/>
              <a:gd name="connsiteY1830" fmla="*/ 1948213 h 4321138"/>
              <a:gd name="connsiteX1831" fmla="*/ 479928 w 3340100"/>
              <a:gd name="connsiteY1831" fmla="*/ 1945754 h 4321138"/>
              <a:gd name="connsiteX1832" fmla="*/ 963604 w 3340100"/>
              <a:gd name="connsiteY1832" fmla="*/ 1938368 h 4321138"/>
              <a:gd name="connsiteX1833" fmla="*/ 999689 w 3340100"/>
              <a:gd name="connsiteY1833" fmla="*/ 1966273 h 4321138"/>
              <a:gd name="connsiteX1834" fmla="*/ 1017867 w 3340100"/>
              <a:gd name="connsiteY1834" fmla="*/ 2029112 h 4321138"/>
              <a:gd name="connsiteX1835" fmla="*/ 1016049 w 3340100"/>
              <a:gd name="connsiteY1835" fmla="*/ 2030616 h 4321138"/>
              <a:gd name="connsiteX1836" fmla="*/ 957881 w 3340100"/>
              <a:gd name="connsiteY1836" fmla="*/ 1947632 h 4321138"/>
              <a:gd name="connsiteX1837" fmla="*/ 963604 w 3340100"/>
              <a:gd name="connsiteY1837" fmla="*/ 1938368 h 4321138"/>
              <a:gd name="connsiteX1838" fmla="*/ 1544898 w 3340100"/>
              <a:gd name="connsiteY1838" fmla="*/ 1937043 h 4321138"/>
              <a:gd name="connsiteX1839" fmla="*/ 1565484 w 3340100"/>
              <a:gd name="connsiteY1839" fmla="*/ 1946315 h 4321138"/>
              <a:gd name="connsiteX1840" fmla="*/ 1600201 w 3340100"/>
              <a:gd name="connsiteY1840" fmla="*/ 1974987 h 4321138"/>
              <a:gd name="connsiteX1841" fmla="*/ 1600201 w 3340100"/>
              <a:gd name="connsiteY1841" fmla="*/ 1975611 h 4321138"/>
              <a:gd name="connsiteX1842" fmla="*/ 1538778 w 3340100"/>
              <a:gd name="connsiteY1842" fmla="*/ 1939459 h 4321138"/>
              <a:gd name="connsiteX1843" fmla="*/ 1544898 w 3340100"/>
              <a:gd name="connsiteY1843" fmla="*/ 1937043 h 4321138"/>
              <a:gd name="connsiteX1844" fmla="*/ 2073085 w 3340100"/>
              <a:gd name="connsiteY1844" fmla="*/ 1934093 h 4321138"/>
              <a:gd name="connsiteX1845" fmla="*/ 2078999 w 3340100"/>
              <a:gd name="connsiteY1845" fmla="*/ 1936077 h 4321138"/>
              <a:gd name="connsiteX1846" fmla="*/ 2078999 w 3340100"/>
              <a:gd name="connsiteY1846" fmla="*/ 1936395 h 4321138"/>
              <a:gd name="connsiteX1847" fmla="*/ 2058006 w 3340100"/>
              <a:gd name="connsiteY1847" fmla="*/ 1939570 h 4321138"/>
              <a:gd name="connsiteX1848" fmla="*/ 2065526 w 3340100"/>
              <a:gd name="connsiteY1848" fmla="*/ 1934490 h 4321138"/>
              <a:gd name="connsiteX1849" fmla="*/ 2073085 w 3340100"/>
              <a:gd name="connsiteY1849" fmla="*/ 1934093 h 4321138"/>
              <a:gd name="connsiteX1850" fmla="*/ 1712314 w 3340100"/>
              <a:gd name="connsiteY1850" fmla="*/ 1931238 h 4321138"/>
              <a:gd name="connsiteX1851" fmla="*/ 1723048 w 3340100"/>
              <a:gd name="connsiteY1851" fmla="*/ 1934016 h 4321138"/>
              <a:gd name="connsiteX1852" fmla="*/ 1744664 w 3340100"/>
              <a:gd name="connsiteY1852" fmla="*/ 1946803 h 4321138"/>
              <a:gd name="connsiteX1853" fmla="*/ 1744664 w 3340100"/>
              <a:gd name="connsiteY1853" fmla="*/ 1947716 h 4321138"/>
              <a:gd name="connsiteX1854" fmla="*/ 1709027 w 3340100"/>
              <a:gd name="connsiteY1854" fmla="*/ 1932798 h 4321138"/>
              <a:gd name="connsiteX1855" fmla="*/ 1712314 w 3340100"/>
              <a:gd name="connsiteY1855" fmla="*/ 1931238 h 4321138"/>
              <a:gd name="connsiteX1856" fmla="*/ 1882369 w 3340100"/>
              <a:gd name="connsiteY1856" fmla="*/ 1930957 h 4321138"/>
              <a:gd name="connsiteX1857" fmla="*/ 1895476 w 3340100"/>
              <a:gd name="connsiteY1857" fmla="*/ 1935720 h 4321138"/>
              <a:gd name="connsiteX1858" fmla="*/ 1895476 w 3340100"/>
              <a:gd name="connsiteY1858" fmla="*/ 1936315 h 4321138"/>
              <a:gd name="connsiteX1859" fmla="*/ 1874676 w 3340100"/>
              <a:gd name="connsiteY1859" fmla="*/ 1933041 h 4321138"/>
              <a:gd name="connsiteX1860" fmla="*/ 1882369 w 3340100"/>
              <a:gd name="connsiteY1860" fmla="*/ 1930957 h 4321138"/>
              <a:gd name="connsiteX1861" fmla="*/ 768294 w 3340100"/>
              <a:gd name="connsiteY1861" fmla="*/ 1930494 h 4321138"/>
              <a:gd name="connsiteX1862" fmla="*/ 799278 w 3340100"/>
              <a:gd name="connsiteY1862" fmla="*/ 1964111 h 4321138"/>
              <a:gd name="connsiteX1863" fmla="*/ 805373 w 3340100"/>
              <a:gd name="connsiteY1863" fmla="*/ 2030047 h 4321138"/>
              <a:gd name="connsiteX1864" fmla="*/ 803545 w 3340100"/>
              <a:gd name="connsiteY1864" fmla="*/ 2031251 h 4321138"/>
              <a:gd name="connsiteX1865" fmla="*/ 761185 w 3340100"/>
              <a:gd name="connsiteY1865" fmla="*/ 1938519 h 4321138"/>
              <a:gd name="connsiteX1866" fmla="*/ 768294 w 3340100"/>
              <a:gd name="connsiteY1866" fmla="*/ 1930494 h 4321138"/>
              <a:gd name="connsiteX1867" fmla="*/ 127239 w 3340100"/>
              <a:gd name="connsiteY1867" fmla="*/ 1920923 h 4321138"/>
              <a:gd name="connsiteX1868" fmla="*/ 131446 w 3340100"/>
              <a:gd name="connsiteY1868" fmla="*/ 1929154 h 4321138"/>
              <a:gd name="connsiteX1869" fmla="*/ 129541 w 3340100"/>
              <a:gd name="connsiteY1869" fmla="*/ 1944684 h 4321138"/>
              <a:gd name="connsiteX1870" fmla="*/ 122556 w 3340100"/>
              <a:gd name="connsiteY1870" fmla="*/ 1922010 h 4321138"/>
              <a:gd name="connsiteX1871" fmla="*/ 127239 w 3340100"/>
              <a:gd name="connsiteY1871" fmla="*/ 1920923 h 4321138"/>
              <a:gd name="connsiteX1872" fmla="*/ 1139709 w 3340100"/>
              <a:gd name="connsiteY1872" fmla="*/ 1916897 h 4321138"/>
              <a:gd name="connsiteX1873" fmla="*/ 1163989 w 3340100"/>
              <a:gd name="connsiteY1873" fmla="*/ 1927244 h 4321138"/>
              <a:gd name="connsiteX1874" fmla="*/ 1171576 w 3340100"/>
              <a:gd name="connsiteY1874" fmla="*/ 1932921 h 4321138"/>
              <a:gd name="connsiteX1875" fmla="*/ 1171171 w 3340100"/>
              <a:gd name="connsiteY1875" fmla="*/ 1933728 h 4321138"/>
              <a:gd name="connsiteX1876" fmla="*/ 1207160 w 3340100"/>
              <a:gd name="connsiteY1876" fmla="*/ 1967940 h 4321138"/>
              <a:gd name="connsiteX1877" fmla="*/ 1220671 w 3340100"/>
              <a:gd name="connsiteY1877" fmla="*/ 1994731 h 4321138"/>
              <a:gd name="connsiteX1878" fmla="*/ 1155701 w 3340100"/>
              <a:gd name="connsiteY1878" fmla="*/ 1964283 h 4321138"/>
              <a:gd name="connsiteX1879" fmla="*/ 1156029 w 3340100"/>
              <a:gd name="connsiteY1879" fmla="*/ 1963623 h 4321138"/>
              <a:gd name="connsiteX1880" fmla="*/ 1138609 w 3340100"/>
              <a:gd name="connsiteY1880" fmla="*/ 1943978 h 4321138"/>
              <a:gd name="connsiteX1881" fmla="*/ 1132729 w 3340100"/>
              <a:gd name="connsiteY1881" fmla="*/ 1928738 h 4321138"/>
              <a:gd name="connsiteX1882" fmla="*/ 1139709 w 3340100"/>
              <a:gd name="connsiteY1882" fmla="*/ 1916897 h 4321138"/>
              <a:gd name="connsiteX1883" fmla="*/ 2305556 w 3340100"/>
              <a:gd name="connsiteY1883" fmla="*/ 1911674 h 4321138"/>
              <a:gd name="connsiteX1884" fmla="*/ 2317751 w 3340100"/>
              <a:gd name="connsiteY1884" fmla="*/ 1915643 h 4321138"/>
              <a:gd name="connsiteX1885" fmla="*/ 2317751 w 3340100"/>
              <a:gd name="connsiteY1885" fmla="*/ 1916365 h 4321138"/>
              <a:gd name="connsiteX1886" fmla="*/ 2298364 w 3340100"/>
              <a:gd name="connsiteY1886" fmla="*/ 1914560 h 4321138"/>
              <a:gd name="connsiteX1887" fmla="*/ 2305556 w 3340100"/>
              <a:gd name="connsiteY1887" fmla="*/ 1911674 h 4321138"/>
              <a:gd name="connsiteX1888" fmla="*/ 1353564 w 3340100"/>
              <a:gd name="connsiteY1888" fmla="*/ 1909576 h 4321138"/>
              <a:gd name="connsiteX1889" fmla="*/ 1383786 w 3340100"/>
              <a:gd name="connsiteY1889" fmla="*/ 1926226 h 4321138"/>
              <a:gd name="connsiteX1890" fmla="*/ 1430338 w 3340100"/>
              <a:gd name="connsiteY1890" fmla="*/ 1971024 h 4321138"/>
              <a:gd name="connsiteX1891" fmla="*/ 1429737 w 3340100"/>
              <a:gd name="connsiteY1891" fmla="*/ 1971926 h 4321138"/>
              <a:gd name="connsiteX1892" fmla="*/ 1342940 w 3340100"/>
              <a:gd name="connsiteY1892" fmla="*/ 1911192 h 4321138"/>
              <a:gd name="connsiteX1893" fmla="*/ 1353564 w 3340100"/>
              <a:gd name="connsiteY1893" fmla="*/ 1909576 h 4321138"/>
              <a:gd name="connsiteX1894" fmla="*/ 548188 w 3340100"/>
              <a:gd name="connsiteY1894" fmla="*/ 1900843 h 4321138"/>
              <a:gd name="connsiteX1895" fmla="*/ 563236 w 3340100"/>
              <a:gd name="connsiteY1895" fmla="*/ 1926658 h 4321138"/>
              <a:gd name="connsiteX1896" fmla="*/ 562004 w 3340100"/>
              <a:gd name="connsiteY1896" fmla="*/ 1979575 h 4321138"/>
              <a:gd name="connsiteX1897" fmla="*/ 560157 w 3340100"/>
              <a:gd name="connsiteY1897" fmla="*/ 1980180 h 4321138"/>
              <a:gd name="connsiteX1898" fmla="*/ 534295 w 3340100"/>
              <a:gd name="connsiteY1898" fmla="*/ 1903375 h 4321138"/>
              <a:gd name="connsiteX1899" fmla="*/ 548188 w 3340100"/>
              <a:gd name="connsiteY1899" fmla="*/ 1900843 h 4321138"/>
              <a:gd name="connsiteX1900" fmla="*/ 999284 w 3340100"/>
              <a:gd name="connsiteY1900" fmla="*/ 1895261 h 4321138"/>
              <a:gd name="connsiteX1901" fmla="*/ 1007797 w 3340100"/>
              <a:gd name="connsiteY1901" fmla="*/ 1895552 h 4321138"/>
              <a:gd name="connsiteX1902" fmla="*/ 1033628 w 3340100"/>
              <a:gd name="connsiteY1902" fmla="*/ 1921879 h 4321138"/>
              <a:gd name="connsiteX1903" fmla="*/ 1053627 w 3340100"/>
              <a:gd name="connsiteY1903" fmla="*/ 1983143 h 4321138"/>
              <a:gd name="connsiteX1904" fmla="*/ 1052112 w 3340100"/>
              <a:gd name="connsiteY1904" fmla="*/ 1984667 h 4321138"/>
              <a:gd name="connsiteX1905" fmla="*/ 995146 w 3340100"/>
              <a:gd name="connsiteY1905" fmla="*/ 1904200 h 4321138"/>
              <a:gd name="connsiteX1906" fmla="*/ 999284 w 3340100"/>
              <a:gd name="connsiteY1906" fmla="*/ 1895261 h 4321138"/>
              <a:gd name="connsiteX1907" fmla="*/ 1541470 w 3340100"/>
              <a:gd name="connsiteY1907" fmla="*/ 1891602 h 4321138"/>
              <a:gd name="connsiteX1908" fmla="*/ 1557478 w 3340100"/>
              <a:gd name="connsiteY1908" fmla="*/ 1898536 h 4321138"/>
              <a:gd name="connsiteX1909" fmla="*/ 1587501 w 3340100"/>
              <a:gd name="connsiteY1909" fmla="*/ 1920482 h 4321138"/>
              <a:gd name="connsiteX1910" fmla="*/ 1587195 w 3340100"/>
              <a:gd name="connsiteY1910" fmla="*/ 1921701 h 4321138"/>
              <a:gd name="connsiteX1911" fmla="*/ 1536032 w 3340100"/>
              <a:gd name="connsiteY1911" fmla="*/ 1892440 h 4321138"/>
              <a:gd name="connsiteX1912" fmla="*/ 1541470 w 3340100"/>
              <a:gd name="connsiteY1912" fmla="*/ 1891602 h 4321138"/>
              <a:gd name="connsiteX1913" fmla="*/ 1693162 w 3340100"/>
              <a:gd name="connsiteY1913" fmla="*/ 1884523 h 4321138"/>
              <a:gd name="connsiteX1914" fmla="*/ 1702318 w 3340100"/>
              <a:gd name="connsiteY1914" fmla="*/ 1885118 h 4321138"/>
              <a:gd name="connsiteX1915" fmla="*/ 1717381 w 3340100"/>
              <a:gd name="connsiteY1915" fmla="*/ 1893453 h 4321138"/>
              <a:gd name="connsiteX1916" fmla="*/ 1717381 w 3340100"/>
              <a:gd name="connsiteY1916" fmla="*/ 1894048 h 4321138"/>
              <a:gd name="connsiteX1917" fmla="*/ 1693162 w 3340100"/>
              <a:gd name="connsiteY1917" fmla="*/ 1884523 h 4321138"/>
              <a:gd name="connsiteX1918" fmla="*/ 817597 w 3340100"/>
              <a:gd name="connsiteY1918" fmla="*/ 1883418 h 4321138"/>
              <a:gd name="connsiteX1919" fmla="*/ 847692 w 3340100"/>
              <a:gd name="connsiteY1919" fmla="*/ 1919493 h 4321138"/>
              <a:gd name="connsiteX1920" fmla="*/ 856507 w 3340100"/>
              <a:gd name="connsiteY1920" fmla="*/ 1989681 h 4321138"/>
              <a:gd name="connsiteX1921" fmla="*/ 852556 w 3340100"/>
              <a:gd name="connsiteY1921" fmla="*/ 1991520 h 4321138"/>
              <a:gd name="connsiteX1922" fmla="*/ 810301 w 3340100"/>
              <a:gd name="connsiteY1922" fmla="*/ 1889456 h 4321138"/>
              <a:gd name="connsiteX1923" fmla="*/ 817597 w 3340100"/>
              <a:gd name="connsiteY1923" fmla="*/ 1883418 h 4321138"/>
              <a:gd name="connsiteX1924" fmla="*/ 207451 w 3340100"/>
              <a:gd name="connsiteY1924" fmla="*/ 1881167 h 4321138"/>
              <a:gd name="connsiteX1925" fmla="*/ 213209 w 3340100"/>
              <a:gd name="connsiteY1925" fmla="*/ 1893079 h 4321138"/>
              <a:gd name="connsiteX1926" fmla="*/ 210816 w 3340100"/>
              <a:gd name="connsiteY1926" fmla="*/ 1916145 h 4321138"/>
              <a:gd name="connsiteX1927" fmla="*/ 209919 w 3340100"/>
              <a:gd name="connsiteY1927" fmla="*/ 1916448 h 4321138"/>
              <a:gd name="connsiteX1928" fmla="*/ 201245 w 3340100"/>
              <a:gd name="connsiteY1928" fmla="*/ 1881547 h 4321138"/>
              <a:gd name="connsiteX1929" fmla="*/ 207451 w 3340100"/>
              <a:gd name="connsiteY1929" fmla="*/ 1881167 h 4321138"/>
              <a:gd name="connsiteX1930" fmla="*/ 1853825 w 3340100"/>
              <a:gd name="connsiteY1930" fmla="*/ 1879880 h 4321138"/>
              <a:gd name="connsiteX1931" fmla="*/ 1860551 w 3340100"/>
              <a:gd name="connsiteY1931" fmla="*/ 1882102 h 4321138"/>
              <a:gd name="connsiteX1932" fmla="*/ 1860551 w 3340100"/>
              <a:gd name="connsiteY1932" fmla="*/ 1882420 h 4321138"/>
              <a:gd name="connsiteX1933" fmla="*/ 1850315 w 3340100"/>
              <a:gd name="connsiteY1933" fmla="*/ 1880832 h 4321138"/>
              <a:gd name="connsiteX1934" fmla="*/ 1853825 w 3340100"/>
              <a:gd name="connsiteY1934" fmla="*/ 1879880 h 4321138"/>
              <a:gd name="connsiteX1935" fmla="*/ 2035176 w 3340100"/>
              <a:gd name="connsiteY1935" fmla="*/ 1879562 h 4321138"/>
              <a:gd name="connsiteX1936" fmla="*/ 2039939 w 3340100"/>
              <a:gd name="connsiteY1936" fmla="*/ 1879562 h 4321138"/>
              <a:gd name="connsiteX1937" fmla="*/ 2036764 w 3340100"/>
              <a:gd name="connsiteY1937" fmla="*/ 1881150 h 4321138"/>
              <a:gd name="connsiteX1938" fmla="*/ 2032001 w 3340100"/>
              <a:gd name="connsiteY1938" fmla="*/ 1881150 h 4321138"/>
              <a:gd name="connsiteX1939" fmla="*/ 1160580 w 3340100"/>
              <a:gd name="connsiteY1939" fmla="*/ 1875107 h 4321138"/>
              <a:gd name="connsiteX1940" fmla="*/ 1181982 w 3340100"/>
              <a:gd name="connsiteY1940" fmla="*/ 1883775 h 4321138"/>
              <a:gd name="connsiteX1941" fmla="*/ 1189039 w 3340100"/>
              <a:gd name="connsiteY1941" fmla="*/ 1889109 h 4321138"/>
              <a:gd name="connsiteX1942" fmla="*/ 1188942 w 3340100"/>
              <a:gd name="connsiteY1942" fmla="*/ 1889353 h 4321138"/>
              <a:gd name="connsiteX1943" fmla="*/ 1222634 w 3340100"/>
              <a:gd name="connsiteY1943" fmla="*/ 1919367 h 4321138"/>
              <a:gd name="connsiteX1944" fmla="*/ 1236414 w 3340100"/>
              <a:gd name="connsiteY1944" fmla="*/ 1942885 h 4321138"/>
              <a:gd name="connsiteX1945" fmla="*/ 1177926 w 3340100"/>
              <a:gd name="connsiteY1945" fmla="*/ 1916437 h 4321138"/>
              <a:gd name="connsiteX1946" fmla="*/ 1178135 w 3340100"/>
              <a:gd name="connsiteY1946" fmla="*/ 1915904 h 4321138"/>
              <a:gd name="connsiteX1947" fmla="*/ 1161731 w 3340100"/>
              <a:gd name="connsiteY1947" fmla="*/ 1898925 h 4321138"/>
              <a:gd name="connsiteX1948" fmla="*/ 1155288 w 3340100"/>
              <a:gd name="connsiteY1948" fmla="*/ 1885553 h 4321138"/>
              <a:gd name="connsiteX1949" fmla="*/ 1160580 w 3340100"/>
              <a:gd name="connsiteY1949" fmla="*/ 1875107 h 4321138"/>
              <a:gd name="connsiteX1950" fmla="*/ 1361103 w 3340100"/>
              <a:gd name="connsiteY1950" fmla="*/ 1865869 h 4321138"/>
              <a:gd name="connsiteX1951" fmla="*/ 1386679 w 3340100"/>
              <a:gd name="connsiteY1951" fmla="*/ 1879797 h 4321138"/>
              <a:gd name="connsiteX1952" fmla="*/ 1428751 w 3340100"/>
              <a:gd name="connsiteY1952" fmla="*/ 1918367 h 4321138"/>
              <a:gd name="connsiteX1953" fmla="*/ 1428448 w 3340100"/>
              <a:gd name="connsiteY1953" fmla="*/ 1919286 h 4321138"/>
              <a:gd name="connsiteX1954" fmla="*/ 1352779 w 3340100"/>
              <a:gd name="connsiteY1954" fmla="*/ 1867553 h 4321138"/>
              <a:gd name="connsiteX1955" fmla="*/ 1361103 w 3340100"/>
              <a:gd name="connsiteY1955" fmla="*/ 1865869 h 4321138"/>
              <a:gd name="connsiteX1956" fmla="*/ 1031952 w 3340100"/>
              <a:gd name="connsiteY1956" fmla="*/ 1853810 h 4321138"/>
              <a:gd name="connsiteX1957" fmla="*/ 1060921 w 3340100"/>
              <a:gd name="connsiteY1957" fmla="*/ 1878831 h 4321138"/>
              <a:gd name="connsiteX1958" fmla="*/ 1081551 w 3340100"/>
              <a:gd name="connsiteY1958" fmla="*/ 1935721 h 4321138"/>
              <a:gd name="connsiteX1959" fmla="*/ 1079159 w 3340100"/>
              <a:gd name="connsiteY1959" fmla="*/ 1938142 h 4321138"/>
              <a:gd name="connsiteX1960" fmla="*/ 1027434 w 3340100"/>
              <a:gd name="connsiteY1960" fmla="*/ 1860373 h 4321138"/>
              <a:gd name="connsiteX1961" fmla="*/ 1031952 w 3340100"/>
              <a:gd name="connsiteY1961" fmla="*/ 1853810 h 4321138"/>
              <a:gd name="connsiteX1962" fmla="*/ 2271713 w 3340100"/>
              <a:gd name="connsiteY1962" fmla="*/ 1852575 h 4321138"/>
              <a:gd name="connsiteX1963" fmla="*/ 2273301 w 3340100"/>
              <a:gd name="connsiteY1963" fmla="*/ 1852575 h 4321138"/>
              <a:gd name="connsiteX1964" fmla="*/ 2276476 w 3340100"/>
              <a:gd name="connsiteY1964" fmla="*/ 1854163 h 4321138"/>
              <a:gd name="connsiteX1965" fmla="*/ 2273301 w 3340100"/>
              <a:gd name="connsiteY1965" fmla="*/ 1854163 h 4321138"/>
              <a:gd name="connsiteX1966" fmla="*/ 602616 w 3340100"/>
              <a:gd name="connsiteY1966" fmla="*/ 1851093 h 4321138"/>
              <a:gd name="connsiteX1967" fmla="*/ 626587 w 3340100"/>
              <a:gd name="connsiteY1967" fmla="*/ 1883122 h 4321138"/>
              <a:gd name="connsiteX1968" fmla="*/ 626892 w 3340100"/>
              <a:gd name="connsiteY1968" fmla="*/ 1942114 h 4321138"/>
              <a:gd name="connsiteX1969" fmla="*/ 625062 w 3340100"/>
              <a:gd name="connsiteY1969" fmla="*/ 1943026 h 4321138"/>
              <a:gd name="connsiteX1970" fmla="*/ 596093 w 3340100"/>
              <a:gd name="connsiteY1970" fmla="*/ 1857275 h 4321138"/>
              <a:gd name="connsiteX1971" fmla="*/ 602616 w 3340100"/>
              <a:gd name="connsiteY1971" fmla="*/ 1851093 h 4321138"/>
              <a:gd name="connsiteX1972" fmla="*/ 1532370 w 3340100"/>
              <a:gd name="connsiteY1972" fmla="*/ 1848425 h 4321138"/>
              <a:gd name="connsiteX1973" fmla="*/ 1543609 w 3340100"/>
              <a:gd name="connsiteY1973" fmla="*/ 1852972 h 4321138"/>
              <a:gd name="connsiteX1974" fmla="*/ 1566864 w 3340100"/>
              <a:gd name="connsiteY1974" fmla="*/ 1868520 h 4321138"/>
              <a:gd name="connsiteX1975" fmla="*/ 1566864 w 3340100"/>
              <a:gd name="connsiteY1975" fmla="*/ 1869400 h 4321138"/>
              <a:gd name="connsiteX1976" fmla="*/ 1528106 w 3340100"/>
              <a:gd name="connsiteY1976" fmla="*/ 1849159 h 4321138"/>
              <a:gd name="connsiteX1977" fmla="*/ 1532370 w 3340100"/>
              <a:gd name="connsiteY1977" fmla="*/ 1848425 h 4321138"/>
              <a:gd name="connsiteX1978" fmla="*/ 1202080 w 3340100"/>
              <a:gd name="connsiteY1978" fmla="*/ 1844637 h 4321138"/>
              <a:gd name="connsiteX1979" fmla="*/ 1245580 w 3340100"/>
              <a:gd name="connsiteY1979" fmla="*/ 1893100 h 4321138"/>
              <a:gd name="connsiteX1980" fmla="*/ 1195388 w 3340100"/>
              <a:gd name="connsiteY1980" fmla="*/ 1869640 h 4321138"/>
              <a:gd name="connsiteX1981" fmla="*/ 1202080 w 3340100"/>
              <a:gd name="connsiteY1981" fmla="*/ 1844637 h 4321138"/>
              <a:gd name="connsiteX1982" fmla="*/ 285556 w 3340100"/>
              <a:gd name="connsiteY1982" fmla="*/ 1840046 h 4321138"/>
              <a:gd name="connsiteX1983" fmla="*/ 293304 w 3340100"/>
              <a:gd name="connsiteY1983" fmla="*/ 1856059 h 4321138"/>
              <a:gd name="connsiteX1984" fmla="*/ 290338 w 3340100"/>
              <a:gd name="connsiteY1984" fmla="*/ 1886619 h 4321138"/>
              <a:gd name="connsiteX1985" fmla="*/ 289152 w 3340100"/>
              <a:gd name="connsiteY1985" fmla="*/ 1886927 h 4321138"/>
              <a:gd name="connsiteX1986" fmla="*/ 277586 w 3340100"/>
              <a:gd name="connsiteY1986" fmla="*/ 1840934 h 4321138"/>
              <a:gd name="connsiteX1987" fmla="*/ 285556 w 3340100"/>
              <a:gd name="connsiteY1987" fmla="*/ 1840046 h 4321138"/>
              <a:gd name="connsiteX1988" fmla="*/ 861176 w 3340100"/>
              <a:gd name="connsiteY1988" fmla="*/ 1839047 h 4321138"/>
              <a:gd name="connsiteX1989" fmla="*/ 891022 w 3340100"/>
              <a:gd name="connsiteY1989" fmla="*/ 1875060 h 4321138"/>
              <a:gd name="connsiteX1990" fmla="*/ 902067 w 3340100"/>
              <a:gd name="connsiteY1990" fmla="*/ 1946534 h 4321138"/>
              <a:gd name="connsiteX1991" fmla="*/ 900574 w 3340100"/>
              <a:gd name="connsiteY1991" fmla="*/ 1948055 h 4321138"/>
              <a:gd name="connsiteX1992" fmla="*/ 855202 w 3340100"/>
              <a:gd name="connsiteY1992" fmla="*/ 1844949 h 4321138"/>
              <a:gd name="connsiteX1993" fmla="*/ 861176 w 3340100"/>
              <a:gd name="connsiteY1993" fmla="*/ 1839047 h 4321138"/>
              <a:gd name="connsiteX1994" fmla="*/ 1670628 w 3340100"/>
              <a:gd name="connsiteY1994" fmla="*/ 1837494 h 4321138"/>
              <a:gd name="connsiteX1995" fmla="*/ 1674958 w 3340100"/>
              <a:gd name="connsiteY1995" fmla="*/ 1837758 h 4321138"/>
              <a:gd name="connsiteX1996" fmla="*/ 1682751 w 3340100"/>
              <a:gd name="connsiteY1996" fmla="*/ 1841463 h 4321138"/>
              <a:gd name="connsiteX1997" fmla="*/ 1682751 w 3340100"/>
              <a:gd name="connsiteY1997" fmla="*/ 1841727 h 4321138"/>
              <a:gd name="connsiteX1998" fmla="*/ 1670628 w 3340100"/>
              <a:gd name="connsiteY1998" fmla="*/ 1837494 h 4321138"/>
              <a:gd name="connsiteX1999" fmla="*/ 1179117 w 3340100"/>
              <a:gd name="connsiteY1999" fmla="*/ 1833315 h 4321138"/>
              <a:gd name="connsiteX2000" fmla="*/ 1194968 w 3340100"/>
              <a:gd name="connsiteY2000" fmla="*/ 1840902 h 4321138"/>
              <a:gd name="connsiteX2001" fmla="*/ 1201739 w 3340100"/>
              <a:gd name="connsiteY2001" fmla="*/ 1845454 h 4321138"/>
              <a:gd name="connsiteX2002" fmla="*/ 1194968 w 3340100"/>
              <a:gd name="connsiteY2002" fmla="*/ 1870037 h 4321138"/>
              <a:gd name="connsiteX2003" fmla="*/ 1172499 w 3340100"/>
              <a:gd name="connsiteY2003" fmla="*/ 1839384 h 4321138"/>
              <a:gd name="connsiteX2004" fmla="*/ 1179117 w 3340100"/>
              <a:gd name="connsiteY2004" fmla="*/ 1833315 h 4321138"/>
              <a:gd name="connsiteX2005" fmla="*/ 1357617 w 3340100"/>
              <a:gd name="connsiteY2005" fmla="*/ 1824808 h 4321138"/>
              <a:gd name="connsiteX2006" fmla="*/ 1384961 w 3340100"/>
              <a:gd name="connsiteY2006" fmla="*/ 1835531 h 4321138"/>
              <a:gd name="connsiteX2007" fmla="*/ 1420813 w 3340100"/>
              <a:gd name="connsiteY2007" fmla="*/ 1867086 h 4321138"/>
              <a:gd name="connsiteX2008" fmla="*/ 1420509 w 3340100"/>
              <a:gd name="connsiteY2008" fmla="*/ 1868311 h 4321138"/>
              <a:gd name="connsiteX2009" fmla="*/ 1357617 w 3340100"/>
              <a:gd name="connsiteY2009" fmla="*/ 1824808 h 4321138"/>
              <a:gd name="connsiteX2010" fmla="*/ 1057290 w 3340100"/>
              <a:gd name="connsiteY2010" fmla="*/ 1813314 h 4321138"/>
              <a:gd name="connsiteX2011" fmla="*/ 1083292 w 3340100"/>
              <a:gd name="connsiteY2011" fmla="*/ 1836294 h 4321138"/>
              <a:gd name="connsiteX2012" fmla="*/ 1104270 w 3340100"/>
              <a:gd name="connsiteY2012" fmla="*/ 1888941 h 4321138"/>
              <a:gd name="connsiteX2013" fmla="*/ 1102472 w 3340100"/>
              <a:gd name="connsiteY2013" fmla="*/ 1891375 h 4321138"/>
              <a:gd name="connsiteX2014" fmla="*/ 1053923 w 3340100"/>
              <a:gd name="connsiteY2014" fmla="*/ 1819253 h 4321138"/>
              <a:gd name="connsiteX2015" fmla="*/ 1057290 w 3340100"/>
              <a:gd name="connsiteY2015" fmla="*/ 1813314 h 4321138"/>
              <a:gd name="connsiteX2016" fmla="*/ 660566 w 3340100"/>
              <a:gd name="connsiteY2016" fmla="*/ 1804827 h 4321138"/>
              <a:gd name="connsiteX2017" fmla="*/ 685346 w 3340100"/>
              <a:gd name="connsiteY2017" fmla="*/ 1839676 h 4321138"/>
              <a:gd name="connsiteX2018" fmla="*/ 687182 w 3340100"/>
              <a:gd name="connsiteY2018" fmla="*/ 1904428 h 4321138"/>
              <a:gd name="connsiteX2019" fmla="*/ 685652 w 3340100"/>
              <a:gd name="connsiteY2019" fmla="*/ 1905336 h 4321138"/>
              <a:gd name="connsiteX2020" fmla="*/ 654142 w 3340100"/>
              <a:gd name="connsiteY2020" fmla="*/ 1809418 h 4321138"/>
              <a:gd name="connsiteX2021" fmla="*/ 660566 w 3340100"/>
              <a:gd name="connsiteY2021" fmla="*/ 1804827 h 4321138"/>
              <a:gd name="connsiteX2022" fmla="*/ 1514771 w 3340100"/>
              <a:gd name="connsiteY2022" fmla="*/ 1804546 h 4321138"/>
              <a:gd name="connsiteX2023" fmla="*/ 1524223 w 3340100"/>
              <a:gd name="connsiteY2023" fmla="*/ 1807210 h 4321138"/>
              <a:gd name="connsiteX2024" fmla="*/ 1539876 w 3340100"/>
              <a:gd name="connsiteY2024" fmla="*/ 1817569 h 4321138"/>
              <a:gd name="connsiteX2025" fmla="*/ 1539876 w 3340100"/>
              <a:gd name="connsiteY2025" fmla="*/ 1818161 h 4321138"/>
              <a:gd name="connsiteX2026" fmla="*/ 1514771 w 3340100"/>
              <a:gd name="connsiteY2026" fmla="*/ 1804546 h 4321138"/>
              <a:gd name="connsiteX2027" fmla="*/ 360084 w 3340100"/>
              <a:gd name="connsiteY2027" fmla="*/ 1796999 h 4321138"/>
              <a:gd name="connsiteX2028" fmla="*/ 369845 w 3340100"/>
              <a:gd name="connsiteY2028" fmla="*/ 1816769 h 4321138"/>
              <a:gd name="connsiteX2029" fmla="*/ 366842 w 3340100"/>
              <a:gd name="connsiteY2029" fmla="*/ 1855540 h 4321138"/>
              <a:gd name="connsiteX2030" fmla="*/ 365641 w 3340100"/>
              <a:gd name="connsiteY2030" fmla="*/ 1856156 h 4321138"/>
              <a:gd name="connsiteX2031" fmla="*/ 350323 w 3340100"/>
              <a:gd name="connsiteY2031" fmla="*/ 1797999 h 4321138"/>
              <a:gd name="connsiteX2032" fmla="*/ 360084 w 3340100"/>
              <a:gd name="connsiteY2032" fmla="*/ 1796999 h 4321138"/>
              <a:gd name="connsiteX2033" fmla="*/ 899863 w 3340100"/>
              <a:gd name="connsiteY2033" fmla="*/ 1796177 h 4321138"/>
              <a:gd name="connsiteX2034" fmla="*/ 928991 w 3340100"/>
              <a:gd name="connsiteY2034" fmla="*/ 1832101 h 4321138"/>
              <a:gd name="connsiteX2035" fmla="*/ 942295 w 3340100"/>
              <a:gd name="connsiteY2035" fmla="*/ 1903606 h 4321138"/>
              <a:gd name="connsiteX2036" fmla="*/ 941086 w 3340100"/>
              <a:gd name="connsiteY2036" fmla="*/ 1904828 h 4321138"/>
              <a:gd name="connsiteX2037" fmla="*/ 894519 w 3340100"/>
              <a:gd name="connsiteY2037" fmla="*/ 1802155 h 4321138"/>
              <a:gd name="connsiteX2038" fmla="*/ 899863 w 3340100"/>
              <a:gd name="connsiteY2038" fmla="*/ 1796177 h 4321138"/>
              <a:gd name="connsiteX2039" fmla="*/ 1190664 w 3340100"/>
              <a:gd name="connsiteY2039" fmla="*/ 1791219 h 4321138"/>
              <a:gd name="connsiteX2040" fmla="*/ 1203931 w 3340100"/>
              <a:gd name="connsiteY2040" fmla="*/ 1797636 h 4321138"/>
              <a:gd name="connsiteX2041" fmla="*/ 1209676 w 3340100"/>
              <a:gd name="connsiteY2041" fmla="*/ 1801517 h 4321138"/>
              <a:gd name="connsiteX2042" fmla="*/ 1209633 w 3340100"/>
              <a:gd name="connsiteY2042" fmla="*/ 1801815 h 4321138"/>
              <a:gd name="connsiteX2043" fmla="*/ 1236760 w 3340100"/>
              <a:gd name="connsiteY2043" fmla="*/ 1824042 h 4321138"/>
              <a:gd name="connsiteX2044" fmla="*/ 1249364 w 3340100"/>
              <a:gd name="connsiteY2044" fmla="*/ 1841795 h 4321138"/>
              <a:gd name="connsiteX2045" fmla="*/ 1206501 w 3340100"/>
              <a:gd name="connsiteY2045" fmla="*/ 1822838 h 4321138"/>
              <a:gd name="connsiteX2046" fmla="*/ 1206575 w 3340100"/>
              <a:gd name="connsiteY2046" fmla="*/ 1822336 h 4321138"/>
              <a:gd name="connsiteX2047" fmla="*/ 1190664 w 3340100"/>
              <a:gd name="connsiteY2047" fmla="*/ 1806629 h 4321138"/>
              <a:gd name="connsiteX2048" fmla="*/ 1185788 w 3340100"/>
              <a:gd name="connsiteY2048" fmla="*/ 1796442 h 4321138"/>
              <a:gd name="connsiteX2049" fmla="*/ 1190664 w 3340100"/>
              <a:gd name="connsiteY2049" fmla="*/ 1791219 h 4321138"/>
              <a:gd name="connsiteX2050" fmla="*/ 1361776 w 3340100"/>
              <a:gd name="connsiteY2050" fmla="*/ 1782799 h 4321138"/>
              <a:gd name="connsiteX2051" fmla="*/ 1377369 w 3340100"/>
              <a:gd name="connsiteY2051" fmla="*/ 1791168 h 4321138"/>
              <a:gd name="connsiteX2052" fmla="*/ 1406526 w 3340100"/>
              <a:gd name="connsiteY2052" fmla="*/ 1815933 h 4321138"/>
              <a:gd name="connsiteX2053" fmla="*/ 1406526 w 3340100"/>
              <a:gd name="connsiteY2053" fmla="*/ 1816850 h 4321138"/>
              <a:gd name="connsiteX2054" fmla="*/ 1356327 w 3340100"/>
              <a:gd name="connsiteY2054" fmla="*/ 1782913 h 4321138"/>
              <a:gd name="connsiteX2055" fmla="*/ 1361776 w 3340100"/>
              <a:gd name="connsiteY2055" fmla="*/ 1782799 h 4321138"/>
              <a:gd name="connsiteX2056" fmla="*/ 1084405 w 3340100"/>
              <a:gd name="connsiteY2056" fmla="*/ 1775500 h 4321138"/>
              <a:gd name="connsiteX2057" fmla="*/ 1100697 w 3340100"/>
              <a:gd name="connsiteY2057" fmla="*/ 1793372 h 4321138"/>
              <a:gd name="connsiteX2058" fmla="*/ 1121858 w 3340100"/>
              <a:gd name="connsiteY2058" fmla="*/ 1840623 h 4321138"/>
              <a:gd name="connsiteX2059" fmla="*/ 1120325 w 3340100"/>
              <a:gd name="connsiteY2059" fmla="*/ 1842757 h 4321138"/>
              <a:gd name="connsiteX2060" fmla="*/ 1075243 w 3340100"/>
              <a:gd name="connsiteY2060" fmla="*/ 1776605 h 4321138"/>
              <a:gd name="connsiteX2061" fmla="*/ 1084405 w 3340100"/>
              <a:gd name="connsiteY2061" fmla="*/ 1775500 h 4321138"/>
              <a:gd name="connsiteX2062" fmla="*/ 1494149 w 3340100"/>
              <a:gd name="connsiteY2062" fmla="*/ 1761029 h 4321138"/>
              <a:gd name="connsiteX2063" fmla="*/ 1499118 w 3340100"/>
              <a:gd name="connsiteY2063" fmla="*/ 1762352 h 4321138"/>
              <a:gd name="connsiteX2064" fmla="*/ 1508126 w 3340100"/>
              <a:gd name="connsiteY2064" fmla="*/ 1767115 h 4321138"/>
              <a:gd name="connsiteX2065" fmla="*/ 1508126 w 3340100"/>
              <a:gd name="connsiteY2065" fmla="*/ 1767380 h 4321138"/>
              <a:gd name="connsiteX2066" fmla="*/ 1494149 w 3340100"/>
              <a:gd name="connsiteY2066" fmla="*/ 1761029 h 4321138"/>
              <a:gd name="connsiteX2067" fmla="*/ 713728 w 3340100"/>
              <a:gd name="connsiteY2067" fmla="*/ 1759332 h 4321138"/>
              <a:gd name="connsiteX2068" fmla="*/ 739134 w 3340100"/>
              <a:gd name="connsiteY2068" fmla="*/ 1796579 h 4321138"/>
              <a:gd name="connsiteX2069" fmla="*/ 743095 w 3340100"/>
              <a:gd name="connsiteY2069" fmla="*/ 1865438 h 4321138"/>
              <a:gd name="connsiteX2070" fmla="*/ 741572 w 3340100"/>
              <a:gd name="connsiteY2070" fmla="*/ 1866646 h 4321138"/>
              <a:gd name="connsiteX2071" fmla="*/ 707448 w 3340100"/>
              <a:gd name="connsiteY2071" fmla="*/ 1764264 h 4321138"/>
              <a:gd name="connsiteX2072" fmla="*/ 713728 w 3340100"/>
              <a:gd name="connsiteY2072" fmla="*/ 1759332 h 4321138"/>
              <a:gd name="connsiteX2073" fmla="*/ 935104 w 3340100"/>
              <a:gd name="connsiteY2073" fmla="*/ 1754552 h 4321138"/>
              <a:gd name="connsiteX2074" fmla="*/ 961225 w 3340100"/>
              <a:gd name="connsiteY2074" fmla="*/ 1789389 h 4321138"/>
              <a:gd name="connsiteX2075" fmla="*/ 976576 w 3340100"/>
              <a:gd name="connsiteY2075" fmla="*/ 1858900 h 4321138"/>
              <a:gd name="connsiteX2076" fmla="*/ 973812 w 3340100"/>
              <a:gd name="connsiteY2076" fmla="*/ 1860738 h 4321138"/>
              <a:gd name="connsiteX2077" fmla="*/ 929602 w 3340100"/>
              <a:gd name="connsiteY2077" fmla="*/ 1758155 h 4321138"/>
              <a:gd name="connsiteX2078" fmla="*/ 935104 w 3340100"/>
              <a:gd name="connsiteY2078" fmla="*/ 1754552 h 4321138"/>
              <a:gd name="connsiteX2079" fmla="*/ 431289 w 3340100"/>
              <a:gd name="connsiteY2079" fmla="*/ 1752332 h 4321138"/>
              <a:gd name="connsiteX2080" fmla="*/ 442852 w 3340100"/>
              <a:gd name="connsiteY2080" fmla="*/ 1775511 h 4321138"/>
              <a:gd name="connsiteX2081" fmla="*/ 439799 w 3340100"/>
              <a:gd name="connsiteY2081" fmla="*/ 1821338 h 4321138"/>
              <a:gd name="connsiteX2082" fmla="*/ 438578 w 3340100"/>
              <a:gd name="connsiteY2082" fmla="*/ 1821642 h 4321138"/>
              <a:gd name="connsiteX2083" fmla="*/ 419955 w 3340100"/>
              <a:gd name="connsiteY2083" fmla="*/ 1753963 h 4321138"/>
              <a:gd name="connsiteX2084" fmla="*/ 431289 w 3340100"/>
              <a:gd name="connsiteY2084" fmla="*/ 1752332 h 4321138"/>
              <a:gd name="connsiteX2085" fmla="*/ 3175 w 3340100"/>
              <a:gd name="connsiteY2085" fmla="*/ 1750975 h 4321138"/>
              <a:gd name="connsiteX2086" fmla="*/ 4763 w 3340100"/>
              <a:gd name="connsiteY2086" fmla="*/ 1752563 h 4321138"/>
              <a:gd name="connsiteX2087" fmla="*/ 3175 w 3340100"/>
              <a:gd name="connsiteY2087" fmla="*/ 1755738 h 4321138"/>
              <a:gd name="connsiteX2088" fmla="*/ 1588 w 3340100"/>
              <a:gd name="connsiteY2088" fmla="*/ 1754150 h 4321138"/>
              <a:gd name="connsiteX2089" fmla="*/ 1196182 w 3340100"/>
              <a:gd name="connsiteY2089" fmla="*/ 1750789 h 4321138"/>
              <a:gd name="connsiteX2090" fmla="*/ 1207530 w 3340100"/>
              <a:gd name="connsiteY2090" fmla="*/ 1755673 h 4321138"/>
              <a:gd name="connsiteX2091" fmla="*/ 1212851 w 3340100"/>
              <a:gd name="connsiteY2091" fmla="*/ 1759172 h 4321138"/>
              <a:gd name="connsiteX2092" fmla="*/ 1212832 w 3340100"/>
              <a:gd name="connsiteY2092" fmla="*/ 1759687 h 4321138"/>
              <a:gd name="connsiteX2093" fmla="*/ 1234559 w 3340100"/>
              <a:gd name="connsiteY2093" fmla="*/ 1777106 h 4321138"/>
              <a:gd name="connsiteX2094" fmla="*/ 1246188 w 3340100"/>
              <a:gd name="connsiteY2094" fmla="*/ 1791952 h 4321138"/>
              <a:gd name="connsiteX2095" fmla="*/ 1211263 w 3340100"/>
              <a:gd name="connsiteY2095" fmla="*/ 1776474 h 4321138"/>
              <a:gd name="connsiteX2096" fmla="*/ 1211295 w 3340100"/>
              <a:gd name="connsiteY2096" fmla="*/ 1775546 h 4321138"/>
              <a:gd name="connsiteX2097" fmla="*/ 1197708 w 3340100"/>
              <a:gd name="connsiteY2097" fmla="*/ 1763436 h 4321138"/>
              <a:gd name="connsiteX2098" fmla="*/ 1192817 w 3340100"/>
              <a:gd name="connsiteY2098" fmla="*/ 1755090 h 4321138"/>
              <a:gd name="connsiteX2099" fmla="*/ 1196182 w 3340100"/>
              <a:gd name="connsiteY2099" fmla="*/ 1750789 h 4321138"/>
              <a:gd name="connsiteX2100" fmla="*/ 1349976 w 3340100"/>
              <a:gd name="connsiteY2100" fmla="*/ 1741924 h 4321138"/>
              <a:gd name="connsiteX2101" fmla="*/ 1365276 w 3340100"/>
              <a:gd name="connsiteY2101" fmla="*/ 1747816 h 4321138"/>
              <a:gd name="connsiteX2102" fmla="*/ 1387476 w 3340100"/>
              <a:gd name="connsiteY2102" fmla="*/ 1765197 h 4321138"/>
              <a:gd name="connsiteX2103" fmla="*/ 1387176 w 3340100"/>
              <a:gd name="connsiteY2103" fmla="*/ 1765786 h 4321138"/>
              <a:gd name="connsiteX2104" fmla="*/ 1349976 w 3340100"/>
              <a:gd name="connsiteY2104" fmla="*/ 1741924 h 4321138"/>
              <a:gd name="connsiteX2105" fmla="*/ 1099440 w 3340100"/>
              <a:gd name="connsiteY2105" fmla="*/ 1736388 h 4321138"/>
              <a:gd name="connsiteX2106" fmla="*/ 1113943 w 3340100"/>
              <a:gd name="connsiteY2106" fmla="*/ 1751701 h 4321138"/>
              <a:gd name="connsiteX2107" fmla="*/ 1134785 w 3340100"/>
              <a:gd name="connsiteY2107" fmla="*/ 1792833 h 4321138"/>
              <a:gd name="connsiteX2108" fmla="*/ 1133540 w 3340100"/>
              <a:gd name="connsiteY2108" fmla="*/ 1794622 h 4321138"/>
              <a:gd name="connsiteX2109" fmla="*/ 1092168 w 3340100"/>
              <a:gd name="connsiteY2109" fmla="*/ 1737394 h 4321138"/>
              <a:gd name="connsiteX2110" fmla="*/ 1099440 w 3340100"/>
              <a:gd name="connsiteY2110" fmla="*/ 1736388 h 4321138"/>
              <a:gd name="connsiteX2111" fmla="*/ 960988 w 3340100"/>
              <a:gd name="connsiteY2111" fmla="*/ 1718324 h 4321138"/>
              <a:gd name="connsiteX2112" fmla="*/ 989180 w 3340100"/>
              <a:gd name="connsiteY2112" fmla="*/ 1746856 h 4321138"/>
              <a:gd name="connsiteX2113" fmla="*/ 1005247 w 3340100"/>
              <a:gd name="connsiteY2113" fmla="*/ 1811428 h 4321138"/>
              <a:gd name="connsiteX2114" fmla="*/ 1003125 w 3340100"/>
              <a:gd name="connsiteY2114" fmla="*/ 1813230 h 4321138"/>
              <a:gd name="connsiteX2115" fmla="*/ 960988 w 3340100"/>
              <a:gd name="connsiteY2115" fmla="*/ 1718324 h 4321138"/>
              <a:gd name="connsiteX2116" fmla="*/ 760730 w 3340100"/>
              <a:gd name="connsiteY2116" fmla="*/ 1716477 h 4321138"/>
              <a:gd name="connsiteX2117" fmla="*/ 785805 w 3340100"/>
              <a:gd name="connsiteY2117" fmla="*/ 1754349 h 4321138"/>
              <a:gd name="connsiteX2118" fmla="*/ 791499 w 3340100"/>
              <a:gd name="connsiteY2118" fmla="*/ 1825204 h 4321138"/>
              <a:gd name="connsiteX2119" fmla="*/ 790000 w 3340100"/>
              <a:gd name="connsiteY2119" fmla="*/ 1826405 h 4321138"/>
              <a:gd name="connsiteX2120" fmla="*/ 754938 w 3340100"/>
              <a:gd name="connsiteY2120" fmla="*/ 1721323 h 4321138"/>
              <a:gd name="connsiteX2121" fmla="*/ 760730 w 3340100"/>
              <a:gd name="connsiteY2121" fmla="*/ 1716477 h 4321138"/>
              <a:gd name="connsiteX2122" fmla="*/ 82448 w 3340100"/>
              <a:gd name="connsiteY2122" fmla="*/ 1713966 h 4321138"/>
              <a:gd name="connsiteX2123" fmla="*/ 87978 w 3340100"/>
              <a:gd name="connsiteY2123" fmla="*/ 1719324 h 4321138"/>
              <a:gd name="connsiteX2124" fmla="*/ 86442 w 3340100"/>
              <a:gd name="connsiteY2124" fmla="*/ 1729742 h 4321138"/>
              <a:gd name="connsiteX2125" fmla="*/ 86135 w 3340100"/>
              <a:gd name="connsiteY2125" fmla="*/ 1729742 h 4321138"/>
              <a:gd name="connsiteX2126" fmla="*/ 82448 w 3340100"/>
              <a:gd name="connsiteY2126" fmla="*/ 1713966 h 4321138"/>
              <a:gd name="connsiteX2127" fmla="*/ 1198581 w 3340100"/>
              <a:gd name="connsiteY2127" fmla="*/ 1710010 h 4321138"/>
              <a:gd name="connsiteX2128" fmla="*/ 1205543 w 3340100"/>
              <a:gd name="connsiteY2128" fmla="*/ 1713650 h 4321138"/>
              <a:gd name="connsiteX2129" fmla="*/ 1209715 w 3340100"/>
              <a:gd name="connsiteY2129" fmla="*/ 1716511 h 4321138"/>
              <a:gd name="connsiteX2130" fmla="*/ 1209676 w 3340100"/>
              <a:gd name="connsiteY2130" fmla="*/ 1716050 h 4321138"/>
              <a:gd name="connsiteX2131" fmla="*/ 1239839 w 3340100"/>
              <a:gd name="connsiteY2131" fmla="*/ 1743264 h 4321138"/>
              <a:gd name="connsiteX2132" fmla="*/ 1229392 w 3340100"/>
              <a:gd name="connsiteY2132" fmla="*/ 1741601 h 4321138"/>
              <a:gd name="connsiteX2133" fmla="*/ 1211192 w 3340100"/>
              <a:gd name="connsiteY2133" fmla="*/ 1731018 h 4321138"/>
              <a:gd name="connsiteX2134" fmla="*/ 1211264 w 3340100"/>
              <a:gd name="connsiteY2134" fmla="*/ 1731925 h 4321138"/>
              <a:gd name="connsiteX2135" fmla="*/ 1194102 w 3340100"/>
              <a:gd name="connsiteY2135" fmla="*/ 1711481 h 4321138"/>
              <a:gd name="connsiteX2136" fmla="*/ 1198581 w 3340100"/>
              <a:gd name="connsiteY2136" fmla="*/ 1710010 h 4321138"/>
              <a:gd name="connsiteX2137" fmla="*/ 497976 w 3340100"/>
              <a:gd name="connsiteY2137" fmla="*/ 1708969 h 4321138"/>
              <a:gd name="connsiteX2138" fmla="*/ 511342 w 3340100"/>
              <a:gd name="connsiteY2138" fmla="*/ 1734961 h 4321138"/>
              <a:gd name="connsiteX2139" fmla="*/ 509166 w 3340100"/>
              <a:gd name="connsiteY2139" fmla="*/ 1787097 h 4321138"/>
              <a:gd name="connsiteX2140" fmla="*/ 507612 w 3340100"/>
              <a:gd name="connsiteY2140" fmla="*/ 1787703 h 4321138"/>
              <a:gd name="connsiteX2141" fmla="*/ 485542 w 3340100"/>
              <a:gd name="connsiteY2141" fmla="*/ 1710712 h 4321138"/>
              <a:gd name="connsiteX2142" fmla="*/ 497976 w 3340100"/>
              <a:gd name="connsiteY2142" fmla="*/ 1708969 h 4321138"/>
              <a:gd name="connsiteX2143" fmla="*/ 1337297 w 3340100"/>
              <a:gd name="connsiteY2143" fmla="*/ 1700800 h 4321138"/>
              <a:gd name="connsiteX2144" fmla="*/ 1347533 w 3340100"/>
              <a:gd name="connsiteY2144" fmla="*/ 1705484 h 4321138"/>
              <a:gd name="connsiteX2145" fmla="*/ 1363664 w 3340100"/>
              <a:gd name="connsiteY2145" fmla="*/ 1717664 h 4321138"/>
              <a:gd name="connsiteX2146" fmla="*/ 1363354 w 3340100"/>
              <a:gd name="connsiteY2146" fmla="*/ 1718288 h 4321138"/>
              <a:gd name="connsiteX2147" fmla="*/ 1337297 w 3340100"/>
              <a:gd name="connsiteY2147" fmla="*/ 1700800 h 4321138"/>
              <a:gd name="connsiteX2148" fmla="*/ 1103914 w 3340100"/>
              <a:gd name="connsiteY2148" fmla="*/ 1696745 h 4321138"/>
              <a:gd name="connsiteX2149" fmla="*/ 1121726 w 3340100"/>
              <a:gd name="connsiteY2149" fmla="*/ 1710270 h 4321138"/>
              <a:gd name="connsiteX2150" fmla="*/ 1141102 w 3340100"/>
              <a:gd name="connsiteY2150" fmla="*/ 1746035 h 4321138"/>
              <a:gd name="connsiteX2151" fmla="*/ 1140164 w 3340100"/>
              <a:gd name="connsiteY2151" fmla="*/ 1747538 h 4321138"/>
              <a:gd name="connsiteX2152" fmla="*/ 1103914 w 3340100"/>
              <a:gd name="connsiteY2152" fmla="*/ 1696745 h 4321138"/>
              <a:gd name="connsiteX2153" fmla="*/ 988873 w 3340100"/>
              <a:gd name="connsiteY2153" fmla="*/ 1675815 h 4321138"/>
              <a:gd name="connsiteX2154" fmla="*/ 1009946 w 3340100"/>
              <a:gd name="connsiteY2154" fmla="*/ 1705428 h 4321138"/>
              <a:gd name="connsiteX2155" fmla="*/ 1026394 w 3340100"/>
              <a:gd name="connsiteY2155" fmla="*/ 1764694 h 4321138"/>
              <a:gd name="connsiteX2156" fmla="*/ 1024871 w 3340100"/>
              <a:gd name="connsiteY2156" fmla="*/ 1766198 h 4321138"/>
              <a:gd name="connsiteX2157" fmla="*/ 985275 w 3340100"/>
              <a:gd name="connsiteY2157" fmla="*/ 1678955 h 4321138"/>
              <a:gd name="connsiteX2158" fmla="*/ 988873 w 3340100"/>
              <a:gd name="connsiteY2158" fmla="*/ 1675815 h 4321138"/>
              <a:gd name="connsiteX2159" fmla="*/ 799219 w 3340100"/>
              <a:gd name="connsiteY2159" fmla="*/ 1675192 h 4321138"/>
              <a:gd name="connsiteX2160" fmla="*/ 829076 w 3340100"/>
              <a:gd name="connsiteY2160" fmla="*/ 1711346 h 4321138"/>
              <a:gd name="connsiteX2161" fmla="*/ 836998 w 3340100"/>
              <a:gd name="connsiteY2161" fmla="*/ 1784857 h 4321138"/>
              <a:gd name="connsiteX2162" fmla="*/ 833951 w 3340100"/>
              <a:gd name="connsiteY2162" fmla="*/ 1786364 h 4321138"/>
              <a:gd name="connsiteX2163" fmla="*/ 799219 w 3340100"/>
              <a:gd name="connsiteY2163" fmla="*/ 1675192 h 4321138"/>
              <a:gd name="connsiteX2164" fmla="*/ 1203326 w 3340100"/>
              <a:gd name="connsiteY2164" fmla="*/ 1674775 h 4321138"/>
              <a:gd name="connsiteX2165" fmla="*/ 1225551 w 3340100"/>
              <a:gd name="connsiteY2165" fmla="*/ 1695314 h 4321138"/>
              <a:gd name="connsiteX2166" fmla="*/ 1205924 w 3340100"/>
              <a:gd name="connsiteY2166" fmla="*/ 1686384 h 4321138"/>
              <a:gd name="connsiteX2167" fmla="*/ 1203326 w 3340100"/>
              <a:gd name="connsiteY2167" fmla="*/ 1674775 h 4321138"/>
              <a:gd name="connsiteX2168" fmla="*/ 165056 w 3340100"/>
              <a:gd name="connsiteY2168" fmla="*/ 1673954 h 4321138"/>
              <a:gd name="connsiteX2169" fmla="*/ 169392 w 3340100"/>
              <a:gd name="connsiteY2169" fmla="*/ 1683828 h 4321138"/>
              <a:gd name="connsiteX2170" fmla="*/ 167334 w 3340100"/>
              <a:gd name="connsiteY2170" fmla="*/ 1702449 h 4321138"/>
              <a:gd name="connsiteX2171" fmla="*/ 166746 w 3340100"/>
              <a:gd name="connsiteY2171" fmla="*/ 1702449 h 4321138"/>
              <a:gd name="connsiteX2172" fmla="*/ 160279 w 3340100"/>
              <a:gd name="connsiteY2172" fmla="*/ 1674217 h 4321138"/>
              <a:gd name="connsiteX2173" fmla="*/ 165056 w 3340100"/>
              <a:gd name="connsiteY2173" fmla="*/ 1673954 h 4321138"/>
              <a:gd name="connsiteX2174" fmla="*/ 1192968 w 3340100"/>
              <a:gd name="connsiteY2174" fmla="*/ 1669734 h 4321138"/>
              <a:gd name="connsiteX2175" fmla="*/ 1198376 w 3340100"/>
              <a:gd name="connsiteY2175" fmla="*/ 1672552 h 4321138"/>
              <a:gd name="connsiteX2176" fmla="*/ 1202112 w 3340100"/>
              <a:gd name="connsiteY2176" fmla="*/ 1675092 h 4321138"/>
              <a:gd name="connsiteX2177" fmla="*/ 1204913 w 3340100"/>
              <a:gd name="connsiteY2177" fmla="*/ 1687475 h 4321138"/>
              <a:gd name="connsiteX2178" fmla="*/ 1189661 w 3340100"/>
              <a:gd name="connsiteY2178" fmla="*/ 1670965 h 4321138"/>
              <a:gd name="connsiteX2179" fmla="*/ 1192968 w 3340100"/>
              <a:gd name="connsiteY2179" fmla="*/ 1669734 h 4321138"/>
              <a:gd name="connsiteX2180" fmla="*/ 547810 w 3340100"/>
              <a:gd name="connsiteY2180" fmla="*/ 1664327 h 4321138"/>
              <a:gd name="connsiteX2181" fmla="*/ 573454 w 3340100"/>
              <a:gd name="connsiteY2181" fmla="*/ 1692799 h 4321138"/>
              <a:gd name="connsiteX2182" fmla="*/ 572538 w 3340100"/>
              <a:gd name="connsiteY2182" fmla="*/ 1750043 h 4321138"/>
              <a:gd name="connsiteX2183" fmla="*/ 571012 w 3340100"/>
              <a:gd name="connsiteY2183" fmla="*/ 1750642 h 4321138"/>
              <a:gd name="connsiteX2184" fmla="*/ 547810 w 3340100"/>
              <a:gd name="connsiteY2184" fmla="*/ 1664327 h 4321138"/>
              <a:gd name="connsiteX2185" fmla="*/ 1319213 w 3340100"/>
              <a:gd name="connsiteY2185" fmla="*/ 1661161 h 4321138"/>
              <a:gd name="connsiteX2186" fmla="*/ 1324183 w 3340100"/>
              <a:gd name="connsiteY2186" fmla="*/ 1663518 h 4321138"/>
              <a:gd name="connsiteX2187" fmla="*/ 1331913 w 3340100"/>
              <a:gd name="connsiteY2187" fmla="*/ 1670590 h 4321138"/>
              <a:gd name="connsiteX2188" fmla="*/ 1331913 w 3340100"/>
              <a:gd name="connsiteY2188" fmla="*/ 1670927 h 4321138"/>
              <a:gd name="connsiteX2189" fmla="*/ 1319213 w 3340100"/>
              <a:gd name="connsiteY2189" fmla="*/ 1661161 h 4321138"/>
              <a:gd name="connsiteX2190" fmla="*/ 1109968 w 3340100"/>
              <a:gd name="connsiteY2190" fmla="*/ 1658007 h 4321138"/>
              <a:gd name="connsiteX2191" fmla="*/ 1124012 w 3340100"/>
              <a:gd name="connsiteY2191" fmla="*/ 1669615 h 4321138"/>
              <a:gd name="connsiteX2192" fmla="*/ 1141413 w 3340100"/>
              <a:gd name="connsiteY2192" fmla="*/ 1699977 h 4321138"/>
              <a:gd name="connsiteX2193" fmla="*/ 1141108 w 3340100"/>
              <a:gd name="connsiteY2193" fmla="*/ 1701167 h 4321138"/>
              <a:gd name="connsiteX2194" fmla="*/ 1109968 w 3340100"/>
              <a:gd name="connsiteY2194" fmla="*/ 1658007 h 4321138"/>
              <a:gd name="connsiteX2195" fmla="*/ 1007393 w 3340100"/>
              <a:gd name="connsiteY2195" fmla="*/ 1638970 h 4321138"/>
              <a:gd name="connsiteX2196" fmla="*/ 1028021 w 3340100"/>
              <a:gd name="connsiteY2196" fmla="*/ 1664496 h 4321138"/>
              <a:gd name="connsiteX2197" fmla="*/ 1044463 w 3340100"/>
              <a:gd name="connsiteY2197" fmla="*/ 1718890 h 4321138"/>
              <a:gd name="connsiteX2198" fmla="*/ 1042968 w 3340100"/>
              <a:gd name="connsiteY2198" fmla="*/ 1720409 h 4321138"/>
              <a:gd name="connsiteX2199" fmla="*/ 1007393 w 3340100"/>
              <a:gd name="connsiteY2199" fmla="*/ 1638970 h 4321138"/>
              <a:gd name="connsiteX2200" fmla="*/ 241504 w 3340100"/>
              <a:gd name="connsiteY2200" fmla="*/ 1632805 h 4321138"/>
              <a:gd name="connsiteX2201" fmla="*/ 247608 w 3340100"/>
              <a:gd name="connsiteY2201" fmla="*/ 1647019 h 4321138"/>
              <a:gd name="connsiteX2202" fmla="*/ 245269 w 3340100"/>
              <a:gd name="connsiteY2202" fmla="*/ 1674835 h 4321138"/>
              <a:gd name="connsiteX2203" fmla="*/ 244391 w 3340100"/>
              <a:gd name="connsiteY2203" fmla="*/ 1674835 h 4321138"/>
              <a:gd name="connsiteX2204" fmla="*/ 234741 w 3340100"/>
              <a:gd name="connsiteY2204" fmla="*/ 1633264 h 4321138"/>
              <a:gd name="connsiteX2205" fmla="*/ 241504 w 3340100"/>
              <a:gd name="connsiteY2205" fmla="*/ 1632805 h 4321138"/>
              <a:gd name="connsiteX2206" fmla="*/ 1181101 w 3340100"/>
              <a:gd name="connsiteY2206" fmla="*/ 1631912 h 4321138"/>
              <a:gd name="connsiteX2207" fmla="*/ 1192499 w 3340100"/>
              <a:gd name="connsiteY2207" fmla="*/ 1639421 h 4321138"/>
              <a:gd name="connsiteX2208" fmla="*/ 1193647 w 3340100"/>
              <a:gd name="connsiteY2208" fmla="*/ 1642598 h 4321138"/>
              <a:gd name="connsiteX2209" fmla="*/ 1192630 w 3340100"/>
              <a:gd name="connsiteY2209" fmla="*/ 1639215 h 4321138"/>
              <a:gd name="connsiteX2210" fmla="*/ 1190626 w 3340100"/>
              <a:gd name="connsiteY2210" fmla="*/ 1633500 h 4321138"/>
              <a:gd name="connsiteX2211" fmla="*/ 1207803 w 3340100"/>
              <a:gd name="connsiteY2211" fmla="*/ 1649693 h 4321138"/>
              <a:gd name="connsiteX2212" fmla="*/ 1193775 w 3340100"/>
              <a:gd name="connsiteY2212" fmla="*/ 1643025 h 4321138"/>
              <a:gd name="connsiteX2213" fmla="*/ 1193766 w 3340100"/>
              <a:gd name="connsiteY2213" fmla="*/ 1642994 h 4321138"/>
              <a:gd name="connsiteX2214" fmla="*/ 842155 w 3340100"/>
              <a:gd name="connsiteY2214" fmla="*/ 1629632 h 4321138"/>
              <a:gd name="connsiteX2215" fmla="*/ 865414 w 3340100"/>
              <a:gd name="connsiteY2215" fmla="*/ 1668483 h 4321138"/>
              <a:gd name="connsiteX2216" fmla="*/ 874788 w 3340100"/>
              <a:gd name="connsiteY2216" fmla="*/ 1741392 h 4321138"/>
              <a:gd name="connsiteX2217" fmla="*/ 872369 w 3340100"/>
              <a:gd name="connsiteY2217" fmla="*/ 1743199 h 4321138"/>
              <a:gd name="connsiteX2218" fmla="*/ 837293 w 3340100"/>
              <a:gd name="connsiteY2218" fmla="*/ 1632631 h 4321138"/>
              <a:gd name="connsiteX2219" fmla="*/ 842155 w 3340100"/>
              <a:gd name="connsiteY2219" fmla="*/ 1629632 h 4321138"/>
              <a:gd name="connsiteX2220" fmla="*/ 1112464 w 3340100"/>
              <a:gd name="connsiteY2220" fmla="*/ 1619007 h 4321138"/>
              <a:gd name="connsiteX2221" fmla="*/ 1123077 w 3340100"/>
              <a:gd name="connsiteY2221" fmla="*/ 1628806 h 4321138"/>
              <a:gd name="connsiteX2222" fmla="*/ 1138239 w 3340100"/>
              <a:gd name="connsiteY2222" fmla="*/ 1653749 h 4321138"/>
              <a:gd name="connsiteX2223" fmla="*/ 1137936 w 3340100"/>
              <a:gd name="connsiteY2223" fmla="*/ 1655234 h 4321138"/>
              <a:gd name="connsiteX2224" fmla="*/ 1112464 w 3340100"/>
              <a:gd name="connsiteY2224" fmla="*/ 1619007 h 4321138"/>
              <a:gd name="connsiteX2225" fmla="*/ 610449 w 3340100"/>
              <a:gd name="connsiteY2225" fmla="*/ 1614153 h 4321138"/>
              <a:gd name="connsiteX2226" fmla="*/ 631210 w 3340100"/>
              <a:gd name="connsiteY2226" fmla="*/ 1649909 h 4321138"/>
              <a:gd name="connsiteX2227" fmla="*/ 631508 w 3340100"/>
              <a:gd name="connsiteY2227" fmla="*/ 1713783 h 4321138"/>
              <a:gd name="connsiteX2228" fmla="*/ 630017 w 3340100"/>
              <a:gd name="connsiteY2228" fmla="*/ 1714700 h 4321138"/>
              <a:gd name="connsiteX2229" fmla="*/ 604963 w 3340100"/>
              <a:gd name="connsiteY2229" fmla="*/ 1618125 h 4321138"/>
              <a:gd name="connsiteX2230" fmla="*/ 610449 w 3340100"/>
              <a:gd name="connsiteY2230" fmla="*/ 1614153 h 4321138"/>
              <a:gd name="connsiteX2231" fmla="*/ 1023114 w 3340100"/>
              <a:gd name="connsiteY2231" fmla="*/ 1600274 h 4321138"/>
              <a:gd name="connsiteX2232" fmla="*/ 1040685 w 3340100"/>
              <a:gd name="connsiteY2232" fmla="*/ 1623120 h 4321138"/>
              <a:gd name="connsiteX2233" fmla="*/ 1057045 w 3340100"/>
              <a:gd name="connsiteY2233" fmla="*/ 1671858 h 4321138"/>
              <a:gd name="connsiteX2234" fmla="*/ 1055834 w 3340100"/>
              <a:gd name="connsiteY2234" fmla="*/ 1673381 h 4321138"/>
              <a:gd name="connsiteX2235" fmla="*/ 1023114 w 3340100"/>
              <a:gd name="connsiteY2235" fmla="*/ 1600274 h 4321138"/>
              <a:gd name="connsiteX2236" fmla="*/ 1173163 w 3340100"/>
              <a:gd name="connsiteY2236" fmla="*/ 1593812 h 4321138"/>
              <a:gd name="connsiteX2237" fmla="*/ 1183984 w 3340100"/>
              <a:gd name="connsiteY2237" fmla="*/ 1603915 h 4321138"/>
              <a:gd name="connsiteX2238" fmla="*/ 1183984 w 3340100"/>
              <a:gd name="connsiteY2238" fmla="*/ 1604588 h 4321138"/>
              <a:gd name="connsiteX2239" fmla="*/ 1176088 w 3340100"/>
              <a:gd name="connsiteY2239" fmla="*/ 1600211 h 4321138"/>
              <a:gd name="connsiteX2240" fmla="*/ 1173163 w 3340100"/>
              <a:gd name="connsiteY2240" fmla="*/ 1593812 h 4321138"/>
              <a:gd name="connsiteX2241" fmla="*/ 315145 w 3340100"/>
              <a:gd name="connsiteY2241" fmla="*/ 1589906 h 4321138"/>
              <a:gd name="connsiteX2242" fmla="*/ 323298 w 3340100"/>
              <a:gd name="connsiteY2242" fmla="*/ 1607709 h 4321138"/>
              <a:gd name="connsiteX2243" fmla="*/ 320192 w 3340100"/>
              <a:gd name="connsiteY2243" fmla="*/ 1642173 h 4321138"/>
              <a:gd name="connsiteX2244" fmla="*/ 319260 w 3340100"/>
              <a:gd name="connsiteY2244" fmla="*/ 1642478 h 4321138"/>
              <a:gd name="connsiteX2245" fmla="*/ 306525 w 3340100"/>
              <a:gd name="connsiteY2245" fmla="*/ 1590630 h 4321138"/>
              <a:gd name="connsiteX2246" fmla="*/ 315145 w 3340100"/>
              <a:gd name="connsiteY2246" fmla="*/ 1589906 h 4321138"/>
              <a:gd name="connsiteX2247" fmla="*/ 876469 w 3340100"/>
              <a:gd name="connsiteY2247" fmla="*/ 1589317 h 4321138"/>
              <a:gd name="connsiteX2248" fmla="*/ 897996 w 3340100"/>
              <a:gd name="connsiteY2248" fmla="*/ 1626618 h 4321138"/>
              <a:gd name="connsiteX2249" fmla="*/ 908974 w 3340100"/>
              <a:gd name="connsiteY2249" fmla="*/ 1697271 h 4321138"/>
              <a:gd name="connsiteX2250" fmla="*/ 906840 w 3340100"/>
              <a:gd name="connsiteY2250" fmla="*/ 1698768 h 4321138"/>
              <a:gd name="connsiteX2251" fmla="*/ 871771 w 3340100"/>
              <a:gd name="connsiteY2251" fmla="*/ 1592189 h 4321138"/>
              <a:gd name="connsiteX2252" fmla="*/ 876469 w 3340100"/>
              <a:gd name="connsiteY2252" fmla="*/ 1589317 h 4321138"/>
              <a:gd name="connsiteX2253" fmla="*/ 1108562 w 3340100"/>
              <a:gd name="connsiteY2253" fmla="*/ 1581112 h 4321138"/>
              <a:gd name="connsiteX2254" fmla="*/ 1116267 w 3340100"/>
              <a:gd name="connsiteY2254" fmla="*/ 1589066 h 4321138"/>
              <a:gd name="connsiteX2255" fmla="*/ 1128713 w 3340100"/>
              <a:gd name="connsiteY2255" fmla="*/ 1608803 h 4321138"/>
              <a:gd name="connsiteX2256" fmla="*/ 1128120 w 3340100"/>
              <a:gd name="connsiteY2256" fmla="*/ 1609687 h 4321138"/>
              <a:gd name="connsiteX2257" fmla="*/ 1108562 w 3340100"/>
              <a:gd name="connsiteY2257" fmla="*/ 1581112 h 4321138"/>
              <a:gd name="connsiteX2258" fmla="*/ 662186 w 3340100"/>
              <a:gd name="connsiteY2258" fmla="*/ 1570020 h 4321138"/>
              <a:gd name="connsiteX2259" fmla="*/ 683532 w 3340100"/>
              <a:gd name="connsiteY2259" fmla="*/ 1607533 h 4321138"/>
              <a:gd name="connsiteX2260" fmla="*/ 685649 w 3340100"/>
              <a:gd name="connsiteY2260" fmla="*/ 1675437 h 4321138"/>
              <a:gd name="connsiteX2261" fmla="*/ 684137 w 3340100"/>
              <a:gd name="connsiteY2261" fmla="*/ 1676346 h 4321138"/>
              <a:gd name="connsiteX2262" fmla="*/ 656620 w 3340100"/>
              <a:gd name="connsiteY2262" fmla="*/ 1574188 h 4321138"/>
              <a:gd name="connsiteX2263" fmla="*/ 662186 w 3340100"/>
              <a:gd name="connsiteY2263" fmla="*/ 1570020 h 4321138"/>
              <a:gd name="connsiteX2264" fmla="*/ 1033256 w 3340100"/>
              <a:gd name="connsiteY2264" fmla="*/ 1561611 h 4321138"/>
              <a:gd name="connsiteX2265" fmla="*/ 1047529 w 3340100"/>
              <a:gd name="connsiteY2265" fmla="*/ 1582195 h 4321138"/>
              <a:gd name="connsiteX2266" fmla="*/ 1063018 w 3340100"/>
              <a:gd name="connsiteY2266" fmla="*/ 1624876 h 4321138"/>
              <a:gd name="connsiteX2267" fmla="*/ 1062410 w 3340100"/>
              <a:gd name="connsiteY2267" fmla="*/ 1626087 h 4321138"/>
              <a:gd name="connsiteX2268" fmla="*/ 1033256 w 3340100"/>
              <a:gd name="connsiteY2268" fmla="*/ 1561611 h 4321138"/>
              <a:gd name="connsiteX2269" fmla="*/ 1150938 w 3340100"/>
              <a:gd name="connsiteY2269" fmla="*/ 1555712 h 4321138"/>
              <a:gd name="connsiteX2270" fmla="*/ 1155384 w 3340100"/>
              <a:gd name="connsiteY2270" fmla="*/ 1558434 h 4321138"/>
              <a:gd name="connsiteX2271" fmla="*/ 1155701 w 3340100"/>
              <a:gd name="connsiteY2271" fmla="*/ 1558660 h 4321138"/>
              <a:gd name="connsiteX2272" fmla="*/ 1152526 w 3340100"/>
              <a:gd name="connsiteY2272" fmla="*/ 1557753 h 4321138"/>
              <a:gd name="connsiteX2273" fmla="*/ 1150938 w 3340100"/>
              <a:gd name="connsiteY2273" fmla="*/ 1555712 h 4321138"/>
              <a:gd name="connsiteX2274" fmla="*/ 901958 w 3340100"/>
              <a:gd name="connsiteY2274" fmla="*/ 1550342 h 4321138"/>
              <a:gd name="connsiteX2275" fmla="*/ 924193 w 3340100"/>
              <a:gd name="connsiteY2275" fmla="*/ 1585092 h 4321138"/>
              <a:gd name="connsiteX2276" fmla="*/ 936052 w 3340100"/>
              <a:gd name="connsiteY2276" fmla="*/ 1653083 h 4321138"/>
              <a:gd name="connsiteX2277" fmla="*/ 934273 w 3340100"/>
              <a:gd name="connsiteY2277" fmla="*/ 1654594 h 4321138"/>
              <a:gd name="connsiteX2278" fmla="*/ 901958 w 3340100"/>
              <a:gd name="connsiteY2278" fmla="*/ 1550342 h 4321138"/>
              <a:gd name="connsiteX2279" fmla="*/ 385446 w 3340100"/>
              <a:gd name="connsiteY2279" fmla="*/ 1546663 h 4321138"/>
              <a:gd name="connsiteX2280" fmla="*/ 395378 w 3340100"/>
              <a:gd name="connsiteY2280" fmla="*/ 1567791 h 4321138"/>
              <a:gd name="connsiteX2281" fmla="*/ 392262 w 3340100"/>
              <a:gd name="connsiteY2281" fmla="*/ 1609513 h 4321138"/>
              <a:gd name="connsiteX2282" fmla="*/ 391015 w 3340100"/>
              <a:gd name="connsiteY2282" fmla="*/ 1609818 h 4321138"/>
              <a:gd name="connsiteX2283" fmla="*/ 375748 w 3340100"/>
              <a:gd name="connsiteY2283" fmla="*/ 1547691 h 4321138"/>
              <a:gd name="connsiteX2284" fmla="*/ 385446 w 3340100"/>
              <a:gd name="connsiteY2284" fmla="*/ 1546663 h 4321138"/>
              <a:gd name="connsiteX2285" fmla="*/ 1098551 w 3340100"/>
              <a:gd name="connsiteY2285" fmla="*/ 1546187 h 4321138"/>
              <a:gd name="connsiteX2286" fmla="*/ 1114426 w 3340100"/>
              <a:gd name="connsiteY2286" fmla="*/ 1564668 h 4321138"/>
              <a:gd name="connsiteX2287" fmla="*/ 1098551 w 3340100"/>
              <a:gd name="connsiteY2287" fmla="*/ 1546187 h 4321138"/>
              <a:gd name="connsiteX2288" fmla="*/ 704999 w 3340100"/>
              <a:gd name="connsiteY2288" fmla="*/ 1529545 h 4321138"/>
              <a:gd name="connsiteX2289" fmla="*/ 730399 w 3340100"/>
              <a:gd name="connsiteY2289" fmla="*/ 1566086 h 4321138"/>
              <a:gd name="connsiteX2290" fmla="*/ 733985 w 3340100"/>
              <a:gd name="connsiteY2290" fmla="*/ 1636148 h 4321138"/>
              <a:gd name="connsiteX2291" fmla="*/ 731296 w 3340100"/>
              <a:gd name="connsiteY2291" fmla="*/ 1637356 h 4321138"/>
              <a:gd name="connsiteX2292" fmla="*/ 704999 w 3340100"/>
              <a:gd name="connsiteY2292" fmla="*/ 1529545 h 4321138"/>
              <a:gd name="connsiteX2293" fmla="*/ 1039912 w 3340100"/>
              <a:gd name="connsiteY2293" fmla="*/ 1524273 h 4321138"/>
              <a:gd name="connsiteX2294" fmla="*/ 1051223 w 3340100"/>
              <a:gd name="connsiteY2294" fmla="*/ 1542598 h 4321138"/>
              <a:gd name="connsiteX2295" fmla="*/ 1065213 w 3340100"/>
              <a:gd name="connsiteY2295" fmla="*/ 1579870 h 4321138"/>
              <a:gd name="connsiteX2296" fmla="*/ 1064320 w 3340100"/>
              <a:gd name="connsiteY2296" fmla="*/ 1581112 h 4321138"/>
              <a:gd name="connsiteX2297" fmla="*/ 1039912 w 3340100"/>
              <a:gd name="connsiteY2297" fmla="*/ 1524273 h 4321138"/>
              <a:gd name="connsiteX2298" fmla="*/ 926503 w 3340100"/>
              <a:gd name="connsiteY2298" fmla="*/ 1511935 h 4321138"/>
              <a:gd name="connsiteX2299" fmla="*/ 945879 w 3340100"/>
              <a:gd name="connsiteY2299" fmla="*/ 1544243 h 4321138"/>
              <a:gd name="connsiteX2300" fmla="*/ 958503 w 3340100"/>
              <a:gd name="connsiteY2300" fmla="*/ 1607350 h 4321138"/>
              <a:gd name="connsiteX2301" fmla="*/ 957035 w 3340100"/>
              <a:gd name="connsiteY2301" fmla="*/ 1608558 h 4321138"/>
              <a:gd name="connsiteX2302" fmla="*/ 926503 w 3340100"/>
              <a:gd name="connsiteY2302" fmla="*/ 1511935 h 4321138"/>
              <a:gd name="connsiteX2303" fmla="*/ 442784 w 3340100"/>
              <a:gd name="connsiteY2303" fmla="*/ 1502008 h 4321138"/>
              <a:gd name="connsiteX2304" fmla="*/ 462673 w 3340100"/>
              <a:gd name="connsiteY2304" fmla="*/ 1526935 h 4321138"/>
              <a:gd name="connsiteX2305" fmla="*/ 460298 w 3340100"/>
              <a:gd name="connsiteY2305" fmla="*/ 1575269 h 4321138"/>
              <a:gd name="connsiteX2306" fmla="*/ 459110 w 3340100"/>
              <a:gd name="connsiteY2306" fmla="*/ 1575877 h 4321138"/>
              <a:gd name="connsiteX2307" fmla="*/ 442784 w 3340100"/>
              <a:gd name="connsiteY2307" fmla="*/ 1502008 h 4321138"/>
              <a:gd name="connsiteX2308" fmla="*/ 42863 w 3340100"/>
              <a:gd name="connsiteY2308" fmla="*/ 1495387 h 4321138"/>
              <a:gd name="connsiteX2309" fmla="*/ 46038 w 3340100"/>
              <a:gd name="connsiteY2309" fmla="*/ 1500150 h 4321138"/>
              <a:gd name="connsiteX2310" fmla="*/ 46038 w 3340100"/>
              <a:gd name="connsiteY2310" fmla="*/ 1504912 h 4321138"/>
              <a:gd name="connsiteX2311" fmla="*/ 42863 w 3340100"/>
              <a:gd name="connsiteY2311" fmla="*/ 1501737 h 4321138"/>
              <a:gd name="connsiteX2312" fmla="*/ 1039443 w 3340100"/>
              <a:gd name="connsiteY2312" fmla="*/ 1489037 h 4321138"/>
              <a:gd name="connsiteX2313" fmla="*/ 1048272 w 3340100"/>
              <a:gd name="connsiteY2313" fmla="*/ 1503769 h 4321138"/>
              <a:gd name="connsiteX2314" fmla="*/ 1060450 w 3340100"/>
              <a:gd name="connsiteY2314" fmla="*/ 1534154 h 4321138"/>
              <a:gd name="connsiteX2315" fmla="*/ 1060450 w 3340100"/>
              <a:gd name="connsiteY2315" fmla="*/ 1535075 h 4321138"/>
              <a:gd name="connsiteX2316" fmla="*/ 1060146 w 3340100"/>
              <a:gd name="connsiteY2316" fmla="*/ 1535075 h 4321138"/>
              <a:gd name="connsiteX2317" fmla="*/ 1048272 w 3340100"/>
              <a:gd name="connsiteY2317" fmla="*/ 1514205 h 4321138"/>
              <a:gd name="connsiteX2318" fmla="*/ 1039443 w 3340100"/>
              <a:gd name="connsiteY2318" fmla="*/ 1489037 h 4321138"/>
              <a:gd name="connsiteX2319" fmla="*/ 746948 w 3340100"/>
              <a:gd name="connsiteY2319" fmla="*/ 1485778 h 4321138"/>
              <a:gd name="connsiteX2320" fmla="*/ 772348 w 3340100"/>
              <a:gd name="connsiteY2320" fmla="*/ 1522934 h 4321138"/>
              <a:gd name="connsiteX2321" fmla="*/ 777550 w 3340100"/>
              <a:gd name="connsiteY2321" fmla="*/ 1595114 h 4321138"/>
              <a:gd name="connsiteX2322" fmla="*/ 776326 w 3340100"/>
              <a:gd name="connsiteY2322" fmla="*/ 1596028 h 4321138"/>
              <a:gd name="connsiteX2323" fmla="*/ 746948 w 3340100"/>
              <a:gd name="connsiteY2323" fmla="*/ 1485778 h 4321138"/>
              <a:gd name="connsiteX2324" fmla="*/ 945155 w 3340100"/>
              <a:gd name="connsiteY2324" fmla="*/ 1473593 h 4321138"/>
              <a:gd name="connsiteX2325" fmla="*/ 963109 w 3340100"/>
              <a:gd name="connsiteY2325" fmla="*/ 1503225 h 4321138"/>
              <a:gd name="connsiteX2326" fmla="*/ 976968 w 3340100"/>
              <a:gd name="connsiteY2326" fmla="*/ 1561572 h 4321138"/>
              <a:gd name="connsiteX2327" fmla="*/ 975708 w 3340100"/>
              <a:gd name="connsiteY2327" fmla="*/ 1562794 h 4321138"/>
              <a:gd name="connsiteX2328" fmla="*/ 945155 w 3340100"/>
              <a:gd name="connsiteY2328" fmla="*/ 1473593 h 4321138"/>
              <a:gd name="connsiteX2329" fmla="*/ 503464 w 3340100"/>
              <a:gd name="connsiteY2329" fmla="*/ 1458627 h 4321138"/>
              <a:gd name="connsiteX2330" fmla="*/ 524651 w 3340100"/>
              <a:gd name="connsiteY2330" fmla="*/ 1485559 h 4321138"/>
              <a:gd name="connsiteX2331" fmla="*/ 523159 w 3340100"/>
              <a:gd name="connsiteY2331" fmla="*/ 1538225 h 4321138"/>
              <a:gd name="connsiteX2332" fmla="*/ 521966 w 3340100"/>
              <a:gd name="connsiteY2332" fmla="*/ 1538524 h 4321138"/>
              <a:gd name="connsiteX2333" fmla="*/ 503464 w 3340100"/>
              <a:gd name="connsiteY2333" fmla="*/ 1458627 h 4321138"/>
              <a:gd name="connsiteX2334" fmla="*/ 122608 w 3340100"/>
              <a:gd name="connsiteY2334" fmla="*/ 1457174 h 4321138"/>
              <a:gd name="connsiteX2335" fmla="*/ 125800 w 3340100"/>
              <a:gd name="connsiteY2335" fmla="*/ 1464393 h 4321138"/>
              <a:gd name="connsiteX2336" fmla="*/ 123997 w 3340100"/>
              <a:gd name="connsiteY2336" fmla="*/ 1478605 h 4321138"/>
              <a:gd name="connsiteX2337" fmla="*/ 123697 w 3340100"/>
              <a:gd name="connsiteY2337" fmla="*/ 1478907 h 4321138"/>
              <a:gd name="connsiteX2338" fmla="*/ 119192 w 3340100"/>
              <a:gd name="connsiteY2338" fmla="*/ 1457438 h 4321138"/>
              <a:gd name="connsiteX2339" fmla="*/ 122608 w 3340100"/>
              <a:gd name="connsiteY2339" fmla="*/ 1457174 h 4321138"/>
              <a:gd name="connsiteX2340" fmla="*/ 1035953 w 3340100"/>
              <a:gd name="connsiteY2340" fmla="*/ 1454112 h 4321138"/>
              <a:gd name="connsiteX2341" fmla="*/ 1042276 w 3340100"/>
              <a:gd name="connsiteY2341" fmla="*/ 1465252 h 4321138"/>
              <a:gd name="connsiteX2342" fmla="*/ 1052513 w 3340100"/>
              <a:gd name="connsiteY2342" fmla="*/ 1488435 h 4321138"/>
              <a:gd name="connsiteX2343" fmla="*/ 1052513 w 3340100"/>
              <a:gd name="connsiteY2343" fmla="*/ 1489037 h 4321138"/>
              <a:gd name="connsiteX2344" fmla="*/ 1035953 w 3340100"/>
              <a:gd name="connsiteY2344" fmla="*/ 1454112 h 4321138"/>
              <a:gd name="connsiteX2345" fmla="*/ 785014 w 3340100"/>
              <a:gd name="connsiteY2345" fmla="*/ 1444221 h 4321138"/>
              <a:gd name="connsiteX2346" fmla="*/ 808371 w 3340100"/>
              <a:gd name="connsiteY2346" fmla="*/ 1481466 h 4321138"/>
              <a:gd name="connsiteX2347" fmla="*/ 815348 w 3340100"/>
              <a:gd name="connsiteY2347" fmla="*/ 1553514 h 4321138"/>
              <a:gd name="connsiteX2348" fmla="*/ 814135 w 3340100"/>
              <a:gd name="connsiteY2348" fmla="*/ 1554430 h 4321138"/>
              <a:gd name="connsiteX2349" fmla="*/ 785014 w 3340100"/>
              <a:gd name="connsiteY2349" fmla="*/ 1444221 h 4321138"/>
              <a:gd name="connsiteX2350" fmla="*/ 961628 w 3340100"/>
              <a:gd name="connsiteY2350" fmla="*/ 1436650 h 4321138"/>
              <a:gd name="connsiteX2351" fmla="*/ 975023 w 3340100"/>
              <a:gd name="connsiteY2351" fmla="*/ 1463805 h 4321138"/>
              <a:gd name="connsiteX2352" fmla="*/ 987525 w 3340100"/>
              <a:gd name="connsiteY2352" fmla="*/ 1514533 h 4321138"/>
              <a:gd name="connsiteX2353" fmla="*/ 986334 w 3340100"/>
              <a:gd name="connsiteY2353" fmla="*/ 1515727 h 4321138"/>
              <a:gd name="connsiteX2354" fmla="*/ 961628 w 3340100"/>
              <a:gd name="connsiteY2354" fmla="*/ 1436650 h 4321138"/>
              <a:gd name="connsiteX2355" fmla="*/ 1027113 w 3340100"/>
              <a:gd name="connsiteY2355" fmla="*/ 1420775 h 4321138"/>
              <a:gd name="connsiteX2356" fmla="*/ 1038226 w 3340100"/>
              <a:gd name="connsiteY2356" fmla="*/ 1444588 h 4321138"/>
              <a:gd name="connsiteX2357" fmla="*/ 1027113 w 3340100"/>
              <a:gd name="connsiteY2357" fmla="*/ 1420775 h 4321138"/>
              <a:gd name="connsiteX2358" fmla="*/ 199406 w 3340100"/>
              <a:gd name="connsiteY2358" fmla="*/ 1415862 h 4321138"/>
              <a:gd name="connsiteX2359" fmla="*/ 204231 w 3340100"/>
              <a:gd name="connsiteY2359" fmla="*/ 1427373 h 4321138"/>
              <a:gd name="connsiteX2360" fmla="*/ 202087 w 3340100"/>
              <a:gd name="connsiteY2360" fmla="*/ 1449698 h 4321138"/>
              <a:gd name="connsiteX2361" fmla="*/ 201474 w 3340100"/>
              <a:gd name="connsiteY2361" fmla="*/ 1450008 h 4321138"/>
              <a:gd name="connsiteX2362" fmla="*/ 194121 w 3340100"/>
              <a:gd name="connsiteY2362" fmla="*/ 1416211 h 4321138"/>
              <a:gd name="connsiteX2363" fmla="*/ 199406 w 3340100"/>
              <a:gd name="connsiteY2363" fmla="*/ 1415862 h 4321138"/>
              <a:gd name="connsiteX2364" fmla="*/ 559098 w 3340100"/>
              <a:gd name="connsiteY2364" fmla="*/ 1413668 h 4321138"/>
              <a:gd name="connsiteX2365" fmla="*/ 582225 w 3340100"/>
              <a:gd name="connsiteY2365" fmla="*/ 1443516 h 4321138"/>
              <a:gd name="connsiteX2366" fmla="*/ 581608 w 3340100"/>
              <a:gd name="connsiteY2366" fmla="*/ 1502605 h 4321138"/>
              <a:gd name="connsiteX2367" fmla="*/ 580375 w 3340100"/>
              <a:gd name="connsiteY2367" fmla="*/ 1503214 h 4321138"/>
              <a:gd name="connsiteX2368" fmla="*/ 559098 w 3340100"/>
              <a:gd name="connsiteY2368" fmla="*/ 1413668 h 4321138"/>
              <a:gd name="connsiteX2369" fmla="*/ 818780 w 3340100"/>
              <a:gd name="connsiteY2369" fmla="*/ 1402452 h 4321138"/>
              <a:gd name="connsiteX2370" fmla="*/ 839958 w 3340100"/>
              <a:gd name="connsiteY2370" fmla="*/ 1440268 h 4321138"/>
              <a:gd name="connsiteX2371" fmla="*/ 848245 w 3340100"/>
              <a:gd name="connsiteY2371" fmla="*/ 1510410 h 4321138"/>
              <a:gd name="connsiteX2372" fmla="*/ 846403 w 3340100"/>
              <a:gd name="connsiteY2372" fmla="*/ 1511630 h 4321138"/>
              <a:gd name="connsiteX2373" fmla="*/ 818780 w 3340100"/>
              <a:gd name="connsiteY2373" fmla="*/ 1402452 h 4321138"/>
              <a:gd name="connsiteX2374" fmla="*/ 971044 w 3340100"/>
              <a:gd name="connsiteY2374" fmla="*/ 1400137 h 4321138"/>
              <a:gd name="connsiteX2375" fmla="*/ 982596 w 3340100"/>
              <a:gd name="connsiteY2375" fmla="*/ 1423922 h 4321138"/>
              <a:gd name="connsiteX2376" fmla="*/ 995059 w 3340100"/>
              <a:gd name="connsiteY2376" fmla="*/ 1468783 h 4321138"/>
              <a:gd name="connsiteX2377" fmla="*/ 994451 w 3340100"/>
              <a:gd name="connsiteY2377" fmla="*/ 1469987 h 4321138"/>
              <a:gd name="connsiteX2378" fmla="*/ 971044 w 3340100"/>
              <a:gd name="connsiteY2378" fmla="*/ 1400137 h 4321138"/>
              <a:gd name="connsiteX2379" fmla="*/ 271843 w 3340100"/>
              <a:gd name="connsiteY2379" fmla="*/ 1375651 h 4321138"/>
              <a:gd name="connsiteX2380" fmla="*/ 278210 w 3340100"/>
              <a:gd name="connsiteY2380" fmla="*/ 1389838 h 4321138"/>
              <a:gd name="connsiteX2381" fmla="*/ 275740 w 3340100"/>
              <a:gd name="connsiteY2381" fmla="*/ 1417409 h 4321138"/>
              <a:gd name="connsiteX2382" fmla="*/ 274814 w 3340100"/>
              <a:gd name="connsiteY2382" fmla="*/ 1417706 h 4321138"/>
              <a:gd name="connsiteX2383" fmla="*/ 265245 w 3340100"/>
              <a:gd name="connsiteY2383" fmla="*/ 1375911 h 4321138"/>
              <a:gd name="connsiteX2384" fmla="*/ 271843 w 3340100"/>
              <a:gd name="connsiteY2384" fmla="*/ 1375651 h 4321138"/>
              <a:gd name="connsiteX2385" fmla="*/ 611627 w 3340100"/>
              <a:gd name="connsiteY2385" fmla="*/ 1368050 h 4321138"/>
              <a:gd name="connsiteX2386" fmla="*/ 633514 w 3340100"/>
              <a:gd name="connsiteY2386" fmla="*/ 1401753 h 4321138"/>
              <a:gd name="connsiteX2387" fmla="*/ 634426 w 3340100"/>
              <a:gd name="connsiteY2387" fmla="*/ 1464314 h 4321138"/>
              <a:gd name="connsiteX2388" fmla="*/ 631994 w 3340100"/>
              <a:gd name="connsiteY2388" fmla="*/ 1465225 h 4321138"/>
              <a:gd name="connsiteX2389" fmla="*/ 611627 w 3340100"/>
              <a:gd name="connsiteY2389" fmla="*/ 1368050 h 4321138"/>
              <a:gd name="connsiteX2390" fmla="*/ 977476 w 3340100"/>
              <a:gd name="connsiteY2390" fmla="*/ 1363635 h 4321138"/>
              <a:gd name="connsiteX2391" fmla="*/ 985905 w 3340100"/>
              <a:gd name="connsiteY2391" fmla="*/ 1384142 h 4321138"/>
              <a:gd name="connsiteX2392" fmla="*/ 996951 w 3340100"/>
              <a:gd name="connsiteY2392" fmla="*/ 1423031 h 4321138"/>
              <a:gd name="connsiteX2393" fmla="*/ 996951 w 3340100"/>
              <a:gd name="connsiteY2393" fmla="*/ 1423644 h 4321138"/>
              <a:gd name="connsiteX2394" fmla="*/ 996370 w 3340100"/>
              <a:gd name="connsiteY2394" fmla="*/ 1423950 h 4321138"/>
              <a:gd name="connsiteX2395" fmla="*/ 977185 w 3340100"/>
              <a:gd name="connsiteY2395" fmla="*/ 1363942 h 4321138"/>
              <a:gd name="connsiteX2396" fmla="*/ 977476 w 3340100"/>
              <a:gd name="connsiteY2396" fmla="*/ 1363635 h 4321138"/>
              <a:gd name="connsiteX2397" fmla="*/ 848589 w 3340100"/>
              <a:gd name="connsiteY2397" fmla="*/ 1362779 h 4321138"/>
              <a:gd name="connsiteX2398" fmla="*/ 867406 w 3340100"/>
              <a:gd name="connsiteY2398" fmla="*/ 1399100 h 4321138"/>
              <a:gd name="connsiteX2399" fmla="*/ 876511 w 3340100"/>
              <a:gd name="connsiteY2399" fmla="*/ 1466263 h 4321138"/>
              <a:gd name="connsiteX2400" fmla="*/ 874993 w 3340100"/>
              <a:gd name="connsiteY2400" fmla="*/ 1467484 h 4321138"/>
              <a:gd name="connsiteX2401" fmla="*/ 848589 w 3340100"/>
              <a:gd name="connsiteY2401" fmla="*/ 1362779 h 4321138"/>
              <a:gd name="connsiteX2402" fmla="*/ 335212 w 3340100"/>
              <a:gd name="connsiteY2402" fmla="*/ 1331513 h 4321138"/>
              <a:gd name="connsiteX2403" fmla="*/ 350071 w 3340100"/>
              <a:gd name="connsiteY2403" fmla="*/ 1349758 h 4321138"/>
              <a:gd name="connsiteX2404" fmla="*/ 347645 w 3340100"/>
              <a:gd name="connsiteY2404" fmla="*/ 1385045 h 4321138"/>
              <a:gd name="connsiteX2405" fmla="*/ 346735 w 3340100"/>
              <a:gd name="connsiteY2405" fmla="*/ 1385344 h 4321138"/>
              <a:gd name="connsiteX2406" fmla="*/ 335212 w 3340100"/>
              <a:gd name="connsiteY2406" fmla="*/ 1331513 h 4321138"/>
              <a:gd name="connsiteX2407" fmla="*/ 978189 w 3340100"/>
              <a:gd name="connsiteY2407" fmla="*/ 1330297 h 4321138"/>
              <a:gd name="connsiteX2408" fmla="*/ 984250 w 3340100"/>
              <a:gd name="connsiteY2408" fmla="*/ 1346574 h 4321138"/>
              <a:gd name="connsiteX2409" fmla="*/ 993775 w 3340100"/>
              <a:gd name="connsiteY2409" fmla="*/ 1377319 h 4321138"/>
              <a:gd name="connsiteX2410" fmla="*/ 993775 w 3340100"/>
              <a:gd name="connsiteY2410" fmla="*/ 1377621 h 4321138"/>
              <a:gd name="connsiteX2411" fmla="*/ 993486 w 3340100"/>
              <a:gd name="connsiteY2411" fmla="*/ 1377922 h 4321138"/>
              <a:gd name="connsiteX2412" fmla="*/ 977900 w 3340100"/>
              <a:gd name="connsiteY2412" fmla="*/ 1330599 h 4321138"/>
              <a:gd name="connsiteX2413" fmla="*/ 978189 w 3340100"/>
              <a:gd name="connsiteY2413" fmla="*/ 1330297 h 4321138"/>
              <a:gd name="connsiteX2414" fmla="*/ 657925 w 3340100"/>
              <a:gd name="connsiteY2414" fmla="*/ 1325737 h 4321138"/>
              <a:gd name="connsiteX2415" fmla="*/ 680305 w 3340100"/>
              <a:gd name="connsiteY2415" fmla="*/ 1360419 h 4321138"/>
              <a:gd name="connsiteX2416" fmla="*/ 682481 w 3340100"/>
              <a:gd name="connsiteY2416" fmla="*/ 1425554 h 4321138"/>
              <a:gd name="connsiteX2417" fmla="*/ 681238 w 3340100"/>
              <a:gd name="connsiteY2417" fmla="*/ 1426157 h 4321138"/>
              <a:gd name="connsiteX2418" fmla="*/ 657925 w 3340100"/>
              <a:gd name="connsiteY2418" fmla="*/ 1325737 h 4321138"/>
              <a:gd name="connsiteX2419" fmla="*/ 872129 w 3340100"/>
              <a:gd name="connsiteY2419" fmla="*/ 1325566 h 4321138"/>
              <a:gd name="connsiteX2420" fmla="*/ 888725 w 3340100"/>
              <a:gd name="connsiteY2420" fmla="*/ 1358833 h 4321138"/>
              <a:gd name="connsiteX2421" fmla="*/ 898382 w 3340100"/>
              <a:gd name="connsiteY2421" fmla="*/ 1420264 h 4321138"/>
              <a:gd name="connsiteX2422" fmla="*/ 897175 w 3340100"/>
              <a:gd name="connsiteY2422" fmla="*/ 1421463 h 4321138"/>
              <a:gd name="connsiteX2423" fmla="*/ 872129 w 3340100"/>
              <a:gd name="connsiteY2423" fmla="*/ 1325566 h 4321138"/>
              <a:gd name="connsiteX2424" fmla="*/ 973138 w 3340100"/>
              <a:gd name="connsiteY2424" fmla="*/ 1295372 h 4321138"/>
              <a:gd name="connsiteX2425" fmla="*/ 977756 w 3340100"/>
              <a:gd name="connsiteY2425" fmla="*/ 1308479 h 4321138"/>
              <a:gd name="connsiteX2426" fmla="*/ 985838 w 3340100"/>
              <a:gd name="connsiteY2426" fmla="*/ 1333167 h 4321138"/>
              <a:gd name="connsiteX2427" fmla="*/ 985838 w 3340100"/>
              <a:gd name="connsiteY2427" fmla="*/ 1333472 h 4321138"/>
              <a:gd name="connsiteX2428" fmla="*/ 973138 w 3340100"/>
              <a:gd name="connsiteY2428" fmla="*/ 1295372 h 4321138"/>
              <a:gd name="connsiteX2429" fmla="*/ 399783 w 3340100"/>
              <a:gd name="connsiteY2429" fmla="*/ 1288264 h 4321138"/>
              <a:gd name="connsiteX2430" fmla="*/ 416208 w 3340100"/>
              <a:gd name="connsiteY2430" fmla="*/ 1309813 h 4321138"/>
              <a:gd name="connsiteX2431" fmla="*/ 414118 w 3340100"/>
              <a:gd name="connsiteY2431" fmla="*/ 1350814 h 4321138"/>
              <a:gd name="connsiteX2432" fmla="*/ 412923 w 3340100"/>
              <a:gd name="connsiteY2432" fmla="*/ 1351413 h 4321138"/>
              <a:gd name="connsiteX2433" fmla="*/ 399783 w 3340100"/>
              <a:gd name="connsiteY2433" fmla="*/ 1288264 h 4321138"/>
              <a:gd name="connsiteX2434" fmla="*/ 890710 w 3340100"/>
              <a:gd name="connsiteY2434" fmla="*/ 1287265 h 4321138"/>
              <a:gd name="connsiteX2435" fmla="*/ 905058 w 3340100"/>
              <a:gd name="connsiteY2435" fmla="*/ 1318505 h 4321138"/>
              <a:gd name="connsiteX2436" fmla="*/ 915438 w 3340100"/>
              <a:gd name="connsiteY2436" fmla="*/ 1376083 h 4321138"/>
              <a:gd name="connsiteX2437" fmla="*/ 914522 w 3340100"/>
              <a:gd name="connsiteY2437" fmla="*/ 1377002 h 4321138"/>
              <a:gd name="connsiteX2438" fmla="*/ 890710 w 3340100"/>
              <a:gd name="connsiteY2438" fmla="*/ 1287265 h 4321138"/>
              <a:gd name="connsiteX2439" fmla="*/ 971235 w 3340100"/>
              <a:gd name="connsiteY2439" fmla="*/ 1283946 h 4321138"/>
              <a:gd name="connsiteX2440" fmla="*/ 973138 w 3340100"/>
              <a:gd name="connsiteY2440" fmla="*/ 1289022 h 4321138"/>
              <a:gd name="connsiteX2441" fmla="*/ 971824 w 3340100"/>
              <a:gd name="connsiteY2441" fmla="*/ 1285573 h 4321138"/>
              <a:gd name="connsiteX2442" fmla="*/ 699691 w 3340100"/>
              <a:gd name="connsiteY2442" fmla="*/ 1282907 h 4321138"/>
              <a:gd name="connsiteX2443" fmla="*/ 720816 w 3340100"/>
              <a:gd name="connsiteY2443" fmla="*/ 1318634 h 4321138"/>
              <a:gd name="connsiteX2444" fmla="*/ 724490 w 3340100"/>
              <a:gd name="connsiteY2444" fmla="*/ 1385539 h 4321138"/>
              <a:gd name="connsiteX2445" fmla="*/ 723265 w 3340100"/>
              <a:gd name="connsiteY2445" fmla="*/ 1386447 h 4321138"/>
              <a:gd name="connsiteX2446" fmla="*/ 699691 w 3340100"/>
              <a:gd name="connsiteY2446" fmla="*/ 1282907 h 4321138"/>
              <a:gd name="connsiteX2447" fmla="*/ 963613 w 3340100"/>
              <a:gd name="connsiteY2447" fmla="*/ 1263622 h 4321138"/>
              <a:gd name="connsiteX2448" fmla="*/ 968868 w 3340100"/>
              <a:gd name="connsiteY2448" fmla="*/ 1277419 h 4321138"/>
              <a:gd name="connsiteX2449" fmla="*/ 971235 w 3340100"/>
              <a:gd name="connsiteY2449" fmla="*/ 1283946 h 4321138"/>
              <a:gd name="connsiteX2450" fmla="*/ 906742 w 3340100"/>
              <a:gd name="connsiteY2450" fmla="*/ 1250920 h 4321138"/>
              <a:gd name="connsiteX2451" fmla="*/ 917418 w 3340100"/>
              <a:gd name="connsiteY2451" fmla="*/ 1278989 h 4321138"/>
              <a:gd name="connsiteX2452" fmla="*/ 927502 w 3340100"/>
              <a:gd name="connsiteY2452" fmla="*/ 1329390 h 4321138"/>
              <a:gd name="connsiteX2453" fmla="*/ 926612 w 3340100"/>
              <a:gd name="connsiteY2453" fmla="*/ 1330296 h 4321138"/>
              <a:gd name="connsiteX2454" fmla="*/ 906742 w 3340100"/>
              <a:gd name="connsiteY2454" fmla="*/ 1250920 h 4321138"/>
              <a:gd name="connsiteX2455" fmla="*/ 460245 w 3340100"/>
              <a:gd name="connsiteY2455" fmla="*/ 1244464 h 4321138"/>
              <a:gd name="connsiteX2456" fmla="*/ 478126 w 3340100"/>
              <a:gd name="connsiteY2456" fmla="*/ 1268566 h 4321138"/>
              <a:gd name="connsiteX2457" fmla="*/ 476611 w 3340100"/>
              <a:gd name="connsiteY2457" fmla="*/ 1315265 h 4321138"/>
              <a:gd name="connsiteX2458" fmla="*/ 475702 w 3340100"/>
              <a:gd name="connsiteY2458" fmla="*/ 1315867 h 4321138"/>
              <a:gd name="connsiteX2459" fmla="*/ 460245 w 3340100"/>
              <a:gd name="connsiteY2459" fmla="*/ 1244464 h 4321138"/>
              <a:gd name="connsiteX2460" fmla="*/ 737752 w 3340100"/>
              <a:gd name="connsiteY2460" fmla="*/ 1241370 h 4321138"/>
              <a:gd name="connsiteX2461" fmla="*/ 757444 w 3340100"/>
              <a:gd name="connsiteY2461" fmla="*/ 1277283 h 4321138"/>
              <a:gd name="connsiteX2462" fmla="*/ 762292 w 3340100"/>
              <a:gd name="connsiteY2462" fmla="*/ 1344541 h 4321138"/>
              <a:gd name="connsiteX2463" fmla="*/ 761383 w 3340100"/>
              <a:gd name="connsiteY2463" fmla="*/ 1345150 h 4321138"/>
              <a:gd name="connsiteX2464" fmla="*/ 737752 w 3340100"/>
              <a:gd name="connsiteY2464" fmla="*/ 1241370 h 4321138"/>
              <a:gd name="connsiteX2465" fmla="*/ 81280 w 3340100"/>
              <a:gd name="connsiteY2465" fmla="*/ 1237170 h 4321138"/>
              <a:gd name="connsiteX2466" fmla="*/ 85090 w 3340100"/>
              <a:gd name="connsiteY2466" fmla="*/ 1241426 h 4321138"/>
              <a:gd name="connsiteX2467" fmla="*/ 84137 w 3340100"/>
              <a:gd name="connsiteY2467" fmla="*/ 1249026 h 4321138"/>
              <a:gd name="connsiteX2468" fmla="*/ 83820 w 3340100"/>
              <a:gd name="connsiteY2468" fmla="*/ 1249026 h 4321138"/>
              <a:gd name="connsiteX2469" fmla="*/ 81280 w 3340100"/>
              <a:gd name="connsiteY2469" fmla="*/ 1237170 h 4321138"/>
              <a:gd name="connsiteX2470" fmla="*/ 916322 w 3340100"/>
              <a:gd name="connsiteY2470" fmla="*/ 1215996 h 4321138"/>
              <a:gd name="connsiteX2471" fmla="*/ 925095 w 3340100"/>
              <a:gd name="connsiteY2471" fmla="*/ 1240899 h 4321138"/>
              <a:gd name="connsiteX2472" fmla="*/ 934453 w 3340100"/>
              <a:gd name="connsiteY2472" fmla="*/ 1285238 h 4321138"/>
              <a:gd name="connsiteX2473" fmla="*/ 934161 w 3340100"/>
              <a:gd name="connsiteY2473" fmla="*/ 1285846 h 4321138"/>
              <a:gd name="connsiteX2474" fmla="*/ 916322 w 3340100"/>
              <a:gd name="connsiteY2474" fmla="*/ 1215996 h 4321138"/>
              <a:gd name="connsiteX2475" fmla="*/ 771449 w 3340100"/>
              <a:gd name="connsiteY2475" fmla="*/ 1201779 h 4321138"/>
              <a:gd name="connsiteX2476" fmla="*/ 788822 w 3340100"/>
              <a:gd name="connsiteY2476" fmla="*/ 1237435 h 4321138"/>
              <a:gd name="connsiteX2477" fmla="*/ 794918 w 3340100"/>
              <a:gd name="connsiteY2477" fmla="*/ 1302400 h 4321138"/>
              <a:gd name="connsiteX2478" fmla="*/ 793090 w 3340100"/>
              <a:gd name="connsiteY2478" fmla="*/ 1303307 h 4321138"/>
              <a:gd name="connsiteX2479" fmla="*/ 771449 w 3340100"/>
              <a:gd name="connsiteY2479" fmla="*/ 1201779 h 4321138"/>
              <a:gd name="connsiteX2480" fmla="*/ 516047 w 3340100"/>
              <a:gd name="connsiteY2480" fmla="*/ 1201267 h 4321138"/>
              <a:gd name="connsiteX2481" fmla="*/ 534714 w 3340100"/>
              <a:gd name="connsiteY2481" fmla="*/ 1227921 h 4321138"/>
              <a:gd name="connsiteX2482" fmla="*/ 533811 w 3340100"/>
              <a:gd name="connsiteY2482" fmla="*/ 1279713 h 4321138"/>
              <a:gd name="connsiteX2483" fmla="*/ 532908 w 3340100"/>
              <a:gd name="connsiteY2483" fmla="*/ 1280319 h 4321138"/>
              <a:gd name="connsiteX2484" fmla="*/ 516047 w 3340100"/>
              <a:gd name="connsiteY2484" fmla="*/ 1201267 h 4321138"/>
              <a:gd name="connsiteX2485" fmla="*/ 154489 w 3340100"/>
              <a:gd name="connsiteY2485" fmla="*/ 1198275 h 4321138"/>
              <a:gd name="connsiteX2486" fmla="*/ 162176 w 3340100"/>
              <a:gd name="connsiteY2486" fmla="*/ 1205866 h 4321138"/>
              <a:gd name="connsiteX2487" fmla="*/ 160505 w 3340100"/>
              <a:gd name="connsiteY2487" fmla="*/ 1219879 h 4321138"/>
              <a:gd name="connsiteX2488" fmla="*/ 159837 w 3340100"/>
              <a:gd name="connsiteY2488" fmla="*/ 1220171 h 4321138"/>
              <a:gd name="connsiteX2489" fmla="*/ 154489 w 3340100"/>
              <a:gd name="connsiteY2489" fmla="*/ 1198275 h 4321138"/>
              <a:gd name="connsiteX2490" fmla="*/ 921586 w 3340100"/>
              <a:gd name="connsiteY2490" fmla="*/ 1181070 h 4321138"/>
              <a:gd name="connsiteX2491" fmla="*/ 921864 w 3340100"/>
              <a:gd name="connsiteY2491" fmla="*/ 1181070 h 4321138"/>
              <a:gd name="connsiteX2492" fmla="*/ 928270 w 3340100"/>
              <a:gd name="connsiteY2492" fmla="*/ 1201855 h 4321138"/>
              <a:gd name="connsiteX2493" fmla="*/ 936625 w 3340100"/>
              <a:gd name="connsiteY2493" fmla="*/ 1239206 h 4321138"/>
              <a:gd name="connsiteX2494" fmla="*/ 936347 w 3340100"/>
              <a:gd name="connsiteY2494" fmla="*/ 1239808 h 4321138"/>
              <a:gd name="connsiteX2495" fmla="*/ 936068 w 3340100"/>
              <a:gd name="connsiteY2495" fmla="*/ 1239808 h 4321138"/>
              <a:gd name="connsiteX2496" fmla="*/ 921586 w 3340100"/>
              <a:gd name="connsiteY2496" fmla="*/ 1181070 h 4321138"/>
              <a:gd name="connsiteX2497" fmla="*/ 799605 w 3340100"/>
              <a:gd name="connsiteY2497" fmla="*/ 1161806 h 4321138"/>
              <a:gd name="connsiteX2498" fmla="*/ 814785 w 3340100"/>
              <a:gd name="connsiteY2498" fmla="*/ 1195774 h 4321138"/>
              <a:gd name="connsiteX2499" fmla="*/ 821631 w 3340100"/>
              <a:gd name="connsiteY2499" fmla="*/ 1258251 h 4321138"/>
              <a:gd name="connsiteX2500" fmla="*/ 820143 w 3340100"/>
              <a:gd name="connsiteY2500" fmla="*/ 1258858 h 4321138"/>
              <a:gd name="connsiteX2501" fmla="*/ 799605 w 3340100"/>
              <a:gd name="connsiteY2501" fmla="*/ 1161806 h 4321138"/>
              <a:gd name="connsiteX2502" fmla="*/ 567572 w 3340100"/>
              <a:gd name="connsiteY2502" fmla="*/ 1157216 h 4321138"/>
              <a:gd name="connsiteX2503" fmla="*/ 585331 w 3340100"/>
              <a:gd name="connsiteY2503" fmla="*/ 1186662 h 4321138"/>
              <a:gd name="connsiteX2504" fmla="*/ 585626 w 3340100"/>
              <a:gd name="connsiteY2504" fmla="*/ 1241349 h 4321138"/>
              <a:gd name="connsiteX2505" fmla="*/ 584443 w 3340100"/>
              <a:gd name="connsiteY2505" fmla="*/ 1241949 h 4321138"/>
              <a:gd name="connsiteX2506" fmla="*/ 567572 w 3340100"/>
              <a:gd name="connsiteY2506" fmla="*/ 1157216 h 4321138"/>
              <a:gd name="connsiteX2507" fmla="*/ 230903 w 3340100"/>
              <a:gd name="connsiteY2507" fmla="*/ 1157032 h 4321138"/>
              <a:gd name="connsiteX2508" fmla="*/ 235903 w 3340100"/>
              <a:gd name="connsiteY2508" fmla="*/ 1168145 h 4321138"/>
              <a:gd name="connsiteX2509" fmla="*/ 233681 w 3340100"/>
              <a:gd name="connsiteY2509" fmla="*/ 1189410 h 4321138"/>
              <a:gd name="connsiteX2510" fmla="*/ 233046 w 3340100"/>
              <a:gd name="connsiteY2510" fmla="*/ 1189410 h 4321138"/>
              <a:gd name="connsiteX2511" fmla="*/ 225426 w 3340100"/>
              <a:gd name="connsiteY2511" fmla="*/ 1157218 h 4321138"/>
              <a:gd name="connsiteX2512" fmla="*/ 230903 w 3340100"/>
              <a:gd name="connsiteY2512" fmla="*/ 1157032 h 4321138"/>
              <a:gd name="connsiteX2513" fmla="*/ 921578 w 3340100"/>
              <a:gd name="connsiteY2513" fmla="*/ 1147733 h 4321138"/>
              <a:gd name="connsiteX2514" fmla="*/ 926272 w 3340100"/>
              <a:gd name="connsiteY2514" fmla="*/ 1164069 h 4321138"/>
              <a:gd name="connsiteX2515" fmla="*/ 933450 w 3340100"/>
              <a:gd name="connsiteY2515" fmla="*/ 1193474 h 4321138"/>
              <a:gd name="connsiteX2516" fmla="*/ 933174 w 3340100"/>
              <a:gd name="connsiteY2516" fmla="*/ 1193771 h 4321138"/>
              <a:gd name="connsiteX2517" fmla="*/ 921578 w 3340100"/>
              <a:gd name="connsiteY2517" fmla="*/ 1147733 h 4321138"/>
              <a:gd name="connsiteX2518" fmla="*/ 823047 w 3340100"/>
              <a:gd name="connsiteY2518" fmla="*/ 1123434 h 4321138"/>
              <a:gd name="connsiteX2519" fmla="*/ 836758 w 3340100"/>
              <a:gd name="connsiteY2519" fmla="*/ 1156121 h 4321138"/>
              <a:gd name="connsiteX2520" fmla="*/ 844679 w 3340100"/>
              <a:gd name="connsiteY2520" fmla="*/ 1215079 h 4321138"/>
              <a:gd name="connsiteX2521" fmla="*/ 843461 w 3340100"/>
              <a:gd name="connsiteY2521" fmla="*/ 1215996 h 4321138"/>
              <a:gd name="connsiteX2522" fmla="*/ 823047 w 3340100"/>
              <a:gd name="connsiteY2522" fmla="*/ 1123434 h 4321138"/>
              <a:gd name="connsiteX2523" fmla="*/ 915988 w 3340100"/>
              <a:gd name="connsiteY2523" fmla="*/ 1114396 h 4321138"/>
              <a:gd name="connsiteX2524" fmla="*/ 920029 w 3340100"/>
              <a:gd name="connsiteY2524" fmla="*/ 1126722 h 4321138"/>
              <a:gd name="connsiteX2525" fmla="*/ 927101 w 3340100"/>
              <a:gd name="connsiteY2525" fmla="*/ 1149026 h 4321138"/>
              <a:gd name="connsiteX2526" fmla="*/ 927101 w 3340100"/>
              <a:gd name="connsiteY2526" fmla="*/ 1149319 h 4321138"/>
              <a:gd name="connsiteX2527" fmla="*/ 915988 w 3340100"/>
              <a:gd name="connsiteY2527" fmla="*/ 1114396 h 4321138"/>
              <a:gd name="connsiteX2528" fmla="*/ 293912 w 3340100"/>
              <a:gd name="connsiteY2528" fmla="*/ 1114373 h 4321138"/>
              <a:gd name="connsiteX2529" fmla="*/ 306120 w 3340100"/>
              <a:gd name="connsiteY2529" fmla="*/ 1129196 h 4321138"/>
              <a:gd name="connsiteX2530" fmla="*/ 303928 w 3340100"/>
              <a:gd name="connsiteY2530" fmla="*/ 1156767 h 4321138"/>
              <a:gd name="connsiteX2531" fmla="*/ 303302 w 3340100"/>
              <a:gd name="connsiteY2531" fmla="*/ 1157064 h 4321138"/>
              <a:gd name="connsiteX2532" fmla="*/ 293912 w 3340100"/>
              <a:gd name="connsiteY2532" fmla="*/ 1114373 h 4321138"/>
              <a:gd name="connsiteX2533" fmla="*/ 614523 w 3340100"/>
              <a:gd name="connsiteY2533" fmla="*/ 1113453 h 4321138"/>
              <a:gd name="connsiteX2534" fmla="*/ 631839 w 3340100"/>
              <a:gd name="connsiteY2534" fmla="*/ 1144783 h 4321138"/>
              <a:gd name="connsiteX2535" fmla="*/ 633306 w 3340100"/>
              <a:gd name="connsiteY2535" fmla="*/ 1202885 h 4321138"/>
              <a:gd name="connsiteX2536" fmla="*/ 632132 w 3340100"/>
              <a:gd name="connsiteY2536" fmla="*/ 1203493 h 4321138"/>
              <a:gd name="connsiteX2537" fmla="*/ 614523 w 3340100"/>
              <a:gd name="connsiteY2537" fmla="*/ 1113453 h 4321138"/>
              <a:gd name="connsiteX2538" fmla="*/ 842678 w 3340100"/>
              <a:gd name="connsiteY2538" fmla="*/ 1085819 h 4321138"/>
              <a:gd name="connsiteX2539" fmla="*/ 853594 w 3340100"/>
              <a:gd name="connsiteY2539" fmla="*/ 1115783 h 4321138"/>
              <a:gd name="connsiteX2540" fmla="*/ 861478 w 3340100"/>
              <a:gd name="connsiteY2540" fmla="*/ 1169049 h 4321138"/>
              <a:gd name="connsiteX2541" fmla="*/ 860266 w 3340100"/>
              <a:gd name="connsiteY2541" fmla="*/ 1169654 h 4321138"/>
              <a:gd name="connsiteX2542" fmla="*/ 842678 w 3340100"/>
              <a:gd name="connsiteY2542" fmla="*/ 1085819 h 4321138"/>
              <a:gd name="connsiteX2543" fmla="*/ 908050 w 3340100"/>
              <a:gd name="connsiteY2543" fmla="*/ 1082645 h 4321138"/>
              <a:gd name="connsiteX2544" fmla="*/ 914400 w 3340100"/>
              <a:gd name="connsiteY2544" fmla="*/ 1104870 h 4321138"/>
              <a:gd name="connsiteX2545" fmla="*/ 908050 w 3340100"/>
              <a:gd name="connsiteY2545" fmla="*/ 1082645 h 4321138"/>
              <a:gd name="connsiteX2546" fmla="*/ 655241 w 3340100"/>
              <a:gd name="connsiteY2546" fmla="*/ 1072401 h 4321138"/>
              <a:gd name="connsiteX2547" fmla="*/ 673498 w 3340100"/>
              <a:gd name="connsiteY2547" fmla="*/ 1103989 h 4321138"/>
              <a:gd name="connsiteX2548" fmla="*/ 676016 w 3340100"/>
              <a:gd name="connsiteY2548" fmla="*/ 1163254 h 4321138"/>
              <a:gd name="connsiteX2549" fmla="*/ 675072 w 3340100"/>
              <a:gd name="connsiteY2549" fmla="*/ 1163855 h 4321138"/>
              <a:gd name="connsiteX2550" fmla="*/ 655241 w 3340100"/>
              <a:gd name="connsiteY2550" fmla="*/ 1072401 h 4321138"/>
              <a:gd name="connsiteX2551" fmla="*/ 358582 w 3340100"/>
              <a:gd name="connsiteY2551" fmla="*/ 1070969 h 4321138"/>
              <a:gd name="connsiteX2552" fmla="*/ 372211 w 3340100"/>
              <a:gd name="connsiteY2552" fmla="*/ 1088944 h 4321138"/>
              <a:gd name="connsiteX2553" fmla="*/ 370353 w 3340100"/>
              <a:gd name="connsiteY2553" fmla="*/ 1122763 h 4321138"/>
              <a:gd name="connsiteX2554" fmla="*/ 369423 w 3340100"/>
              <a:gd name="connsiteY2554" fmla="*/ 1123067 h 4321138"/>
              <a:gd name="connsiteX2555" fmla="*/ 358582 w 3340100"/>
              <a:gd name="connsiteY2555" fmla="*/ 1070969 h 4321138"/>
              <a:gd name="connsiteX2556" fmla="*/ 856933 w 3340100"/>
              <a:gd name="connsiteY2556" fmla="*/ 1050894 h 4321138"/>
              <a:gd name="connsiteX2557" fmla="*/ 865823 w 3340100"/>
              <a:gd name="connsiteY2557" fmla="*/ 1077476 h 4321138"/>
              <a:gd name="connsiteX2558" fmla="*/ 873528 w 3340100"/>
              <a:gd name="connsiteY2558" fmla="*/ 1124903 h 4321138"/>
              <a:gd name="connsiteX2559" fmla="*/ 872935 w 3340100"/>
              <a:gd name="connsiteY2559" fmla="*/ 1125507 h 4321138"/>
              <a:gd name="connsiteX2560" fmla="*/ 856933 w 3340100"/>
              <a:gd name="connsiteY2560" fmla="*/ 1050894 h 4321138"/>
              <a:gd name="connsiteX2561" fmla="*/ 693441 w 3340100"/>
              <a:gd name="connsiteY2561" fmla="*/ 1029759 h 4321138"/>
              <a:gd name="connsiteX2562" fmla="*/ 708919 w 3340100"/>
              <a:gd name="connsiteY2562" fmla="*/ 1062974 h 4321138"/>
              <a:gd name="connsiteX2563" fmla="*/ 712491 w 3340100"/>
              <a:gd name="connsiteY2563" fmla="*/ 1123003 h 4321138"/>
              <a:gd name="connsiteX2564" fmla="*/ 710705 w 3340100"/>
              <a:gd name="connsiteY2564" fmla="*/ 1123614 h 4321138"/>
              <a:gd name="connsiteX2565" fmla="*/ 693441 w 3340100"/>
              <a:gd name="connsiteY2565" fmla="*/ 1029759 h 4321138"/>
              <a:gd name="connsiteX2566" fmla="*/ 419047 w 3340100"/>
              <a:gd name="connsiteY2566" fmla="*/ 1028962 h 4321138"/>
              <a:gd name="connsiteX2567" fmla="*/ 433602 w 3340100"/>
              <a:gd name="connsiteY2567" fmla="*/ 1049199 h 4321138"/>
              <a:gd name="connsiteX2568" fmla="*/ 432086 w 3340100"/>
              <a:gd name="connsiteY2568" fmla="*/ 1087257 h 4321138"/>
              <a:gd name="connsiteX2569" fmla="*/ 431177 w 3340100"/>
              <a:gd name="connsiteY2569" fmla="*/ 1087861 h 4321138"/>
              <a:gd name="connsiteX2570" fmla="*/ 419047 w 3340100"/>
              <a:gd name="connsiteY2570" fmla="*/ 1028962 h 4321138"/>
              <a:gd name="connsiteX2571" fmla="*/ 865136 w 3340100"/>
              <a:gd name="connsiteY2571" fmla="*/ 1015969 h 4321138"/>
              <a:gd name="connsiteX2572" fmla="*/ 872631 w 3340100"/>
              <a:gd name="connsiteY2572" fmla="*/ 1039473 h 4321138"/>
              <a:gd name="connsiteX2573" fmla="*/ 880438 w 3340100"/>
              <a:gd name="connsiteY2573" fmla="*/ 1080453 h 4321138"/>
              <a:gd name="connsiteX2574" fmla="*/ 880126 w 3340100"/>
              <a:gd name="connsiteY2574" fmla="*/ 1081057 h 4321138"/>
              <a:gd name="connsiteX2575" fmla="*/ 865136 w 3340100"/>
              <a:gd name="connsiteY2575" fmla="*/ 1015969 h 4321138"/>
              <a:gd name="connsiteX2576" fmla="*/ 726306 w 3340100"/>
              <a:gd name="connsiteY2576" fmla="*/ 991296 h 4321138"/>
              <a:gd name="connsiteX2577" fmla="*/ 740640 w 3340100"/>
              <a:gd name="connsiteY2577" fmla="*/ 1023117 h 4321138"/>
              <a:gd name="connsiteX2578" fmla="*/ 745120 w 3340100"/>
              <a:gd name="connsiteY2578" fmla="*/ 1080155 h 4321138"/>
              <a:gd name="connsiteX2579" fmla="*/ 743627 w 3340100"/>
              <a:gd name="connsiteY2579" fmla="*/ 1081056 h 4321138"/>
              <a:gd name="connsiteX2580" fmla="*/ 726306 w 3340100"/>
              <a:gd name="connsiteY2580" fmla="*/ 991296 h 4321138"/>
              <a:gd name="connsiteX2581" fmla="*/ 474564 w 3340100"/>
              <a:gd name="connsiteY2581" fmla="*/ 984549 h 4321138"/>
              <a:gd name="connsiteX2582" fmla="*/ 489960 w 3340100"/>
              <a:gd name="connsiteY2582" fmla="*/ 1007921 h 4321138"/>
              <a:gd name="connsiteX2583" fmla="*/ 489017 w 3340100"/>
              <a:gd name="connsiteY2583" fmla="*/ 1050472 h 4321138"/>
              <a:gd name="connsiteX2584" fmla="*/ 488074 w 3340100"/>
              <a:gd name="connsiteY2584" fmla="*/ 1051071 h 4321138"/>
              <a:gd name="connsiteX2585" fmla="*/ 474564 w 3340100"/>
              <a:gd name="connsiteY2585" fmla="*/ 984549 h 4321138"/>
              <a:gd name="connsiteX2586" fmla="*/ 116417 w 3340100"/>
              <a:gd name="connsiteY2586" fmla="*/ 982484 h 4321138"/>
              <a:gd name="connsiteX2587" fmla="*/ 119743 w 3340100"/>
              <a:gd name="connsiteY2587" fmla="*/ 986236 h 4321138"/>
              <a:gd name="connsiteX2588" fmla="*/ 119138 w 3340100"/>
              <a:gd name="connsiteY2588" fmla="*/ 993452 h 4321138"/>
              <a:gd name="connsiteX2589" fmla="*/ 118836 w 3340100"/>
              <a:gd name="connsiteY2589" fmla="*/ 993452 h 4321138"/>
              <a:gd name="connsiteX2590" fmla="*/ 116417 w 3340100"/>
              <a:gd name="connsiteY2590" fmla="*/ 982484 h 4321138"/>
              <a:gd name="connsiteX2591" fmla="*/ 870527 w 3340100"/>
              <a:gd name="connsiteY2591" fmla="*/ 981045 h 4321138"/>
              <a:gd name="connsiteX2592" fmla="*/ 870816 w 3340100"/>
              <a:gd name="connsiteY2592" fmla="*/ 981045 h 4321138"/>
              <a:gd name="connsiteX2593" fmla="*/ 876011 w 3340100"/>
              <a:gd name="connsiteY2593" fmla="*/ 1000451 h 4321138"/>
              <a:gd name="connsiteX2594" fmla="*/ 882650 w 3340100"/>
              <a:gd name="connsiteY2594" fmla="*/ 1034715 h 4321138"/>
              <a:gd name="connsiteX2595" fmla="*/ 882650 w 3340100"/>
              <a:gd name="connsiteY2595" fmla="*/ 1035019 h 4321138"/>
              <a:gd name="connsiteX2596" fmla="*/ 882362 w 3340100"/>
              <a:gd name="connsiteY2596" fmla="*/ 1035019 h 4321138"/>
              <a:gd name="connsiteX2597" fmla="*/ 870527 w 3340100"/>
              <a:gd name="connsiteY2597" fmla="*/ 981045 h 4321138"/>
              <a:gd name="connsiteX2598" fmla="*/ 753807 w 3340100"/>
              <a:gd name="connsiteY2598" fmla="*/ 951901 h 4321138"/>
              <a:gd name="connsiteX2599" fmla="*/ 766285 w 3340100"/>
              <a:gd name="connsiteY2599" fmla="*/ 982463 h 4321138"/>
              <a:gd name="connsiteX2600" fmla="*/ 771219 w 3340100"/>
              <a:gd name="connsiteY2600" fmla="*/ 1037295 h 4321138"/>
              <a:gd name="connsiteX2601" fmla="*/ 770058 w 3340100"/>
              <a:gd name="connsiteY2601" fmla="*/ 1038194 h 4321138"/>
              <a:gd name="connsiteX2602" fmla="*/ 753807 w 3340100"/>
              <a:gd name="connsiteY2602" fmla="*/ 951901 h 4321138"/>
              <a:gd name="connsiteX2603" fmla="*/ 870604 w 3340100"/>
              <a:gd name="connsiteY2603" fmla="*/ 947708 h 4321138"/>
              <a:gd name="connsiteX2604" fmla="*/ 874853 w 3340100"/>
              <a:gd name="connsiteY2604" fmla="*/ 963126 h 4321138"/>
              <a:gd name="connsiteX2605" fmla="*/ 881063 w 3340100"/>
              <a:gd name="connsiteY2605" fmla="*/ 990570 h 4321138"/>
              <a:gd name="connsiteX2606" fmla="*/ 870604 w 3340100"/>
              <a:gd name="connsiteY2606" fmla="*/ 947708 h 4321138"/>
              <a:gd name="connsiteX2607" fmla="*/ 524864 w 3340100"/>
              <a:gd name="connsiteY2607" fmla="*/ 942050 h 4321138"/>
              <a:gd name="connsiteX2608" fmla="*/ 540253 w 3340100"/>
              <a:gd name="connsiteY2608" fmla="*/ 967219 h 4321138"/>
              <a:gd name="connsiteX2609" fmla="*/ 540253 w 3340100"/>
              <a:gd name="connsiteY2609" fmla="*/ 1013613 h 4321138"/>
              <a:gd name="connsiteX2610" fmla="*/ 539330 w 3340100"/>
              <a:gd name="connsiteY2610" fmla="*/ 1014219 h 4321138"/>
              <a:gd name="connsiteX2611" fmla="*/ 524864 w 3340100"/>
              <a:gd name="connsiteY2611" fmla="*/ 942050 h 4321138"/>
              <a:gd name="connsiteX2612" fmla="*/ 189277 w 3340100"/>
              <a:gd name="connsiteY2612" fmla="*/ 941548 h 4321138"/>
              <a:gd name="connsiteX2613" fmla="*/ 192132 w 3340100"/>
              <a:gd name="connsiteY2613" fmla="*/ 948711 h 4321138"/>
              <a:gd name="connsiteX2614" fmla="*/ 190898 w 3340100"/>
              <a:gd name="connsiteY2614" fmla="*/ 962650 h 4321138"/>
              <a:gd name="connsiteX2615" fmla="*/ 190589 w 3340100"/>
              <a:gd name="connsiteY2615" fmla="*/ 962650 h 4321138"/>
              <a:gd name="connsiteX2616" fmla="*/ 185959 w 3340100"/>
              <a:gd name="connsiteY2616" fmla="*/ 941586 h 4321138"/>
              <a:gd name="connsiteX2617" fmla="*/ 189277 w 3340100"/>
              <a:gd name="connsiteY2617" fmla="*/ 941548 h 4321138"/>
              <a:gd name="connsiteX2618" fmla="*/ 868472 w 3340100"/>
              <a:gd name="connsiteY2618" fmla="*/ 929106 h 4321138"/>
              <a:gd name="connsiteX2619" fmla="*/ 873126 w 3340100"/>
              <a:gd name="connsiteY2619" fmla="*/ 945819 h 4321138"/>
              <a:gd name="connsiteX2620" fmla="*/ 873126 w 3340100"/>
              <a:gd name="connsiteY2620" fmla="*/ 946120 h 4321138"/>
              <a:gd name="connsiteX2621" fmla="*/ 868785 w 3340100"/>
              <a:gd name="connsiteY2621" fmla="*/ 930361 h 4321138"/>
              <a:gd name="connsiteX2622" fmla="*/ 865188 w 3340100"/>
              <a:gd name="connsiteY2622" fmla="*/ 915957 h 4321138"/>
              <a:gd name="connsiteX2623" fmla="*/ 868472 w 3340100"/>
              <a:gd name="connsiteY2623" fmla="*/ 929106 h 4321138"/>
              <a:gd name="connsiteX2624" fmla="*/ 867834 w 3340100"/>
              <a:gd name="connsiteY2624" fmla="*/ 926817 h 4321138"/>
              <a:gd name="connsiteX2625" fmla="*/ 865188 w 3340100"/>
              <a:gd name="connsiteY2625" fmla="*/ 915957 h 4321138"/>
              <a:gd name="connsiteX2626" fmla="*/ 776728 w 3340100"/>
              <a:gd name="connsiteY2626" fmla="*/ 913287 h 4321138"/>
              <a:gd name="connsiteX2627" fmla="*/ 788356 w 3340100"/>
              <a:gd name="connsiteY2627" fmla="*/ 942428 h 4321138"/>
              <a:gd name="connsiteX2628" fmla="*/ 794171 w 3340100"/>
              <a:gd name="connsiteY2628" fmla="*/ 995186 h 4321138"/>
              <a:gd name="connsiteX2629" fmla="*/ 793865 w 3340100"/>
              <a:gd name="connsiteY2629" fmla="*/ 995799 h 4321138"/>
              <a:gd name="connsiteX2630" fmla="*/ 776728 w 3340100"/>
              <a:gd name="connsiteY2630" fmla="*/ 913287 h 4321138"/>
              <a:gd name="connsiteX2631" fmla="*/ 571600 w 3340100"/>
              <a:gd name="connsiteY2631" fmla="*/ 900979 h 4321138"/>
              <a:gd name="connsiteX2632" fmla="*/ 586185 w 3340100"/>
              <a:gd name="connsiteY2632" fmla="*/ 926609 h 4321138"/>
              <a:gd name="connsiteX2633" fmla="*/ 587078 w 3340100"/>
              <a:gd name="connsiteY2633" fmla="*/ 973992 h 4321138"/>
              <a:gd name="connsiteX2634" fmla="*/ 586185 w 3340100"/>
              <a:gd name="connsiteY2634" fmla="*/ 974291 h 4321138"/>
              <a:gd name="connsiteX2635" fmla="*/ 571600 w 3340100"/>
              <a:gd name="connsiteY2635" fmla="*/ 900979 h 4321138"/>
              <a:gd name="connsiteX2636" fmla="*/ 254218 w 3340100"/>
              <a:gd name="connsiteY2636" fmla="*/ 900187 h 4321138"/>
              <a:gd name="connsiteX2637" fmla="*/ 262934 w 3340100"/>
              <a:gd name="connsiteY2637" fmla="*/ 910635 h 4321138"/>
              <a:gd name="connsiteX2638" fmla="*/ 261378 w 3340100"/>
              <a:gd name="connsiteY2638" fmla="*/ 930336 h 4321138"/>
              <a:gd name="connsiteX2639" fmla="*/ 260755 w 3340100"/>
              <a:gd name="connsiteY2639" fmla="*/ 930336 h 4321138"/>
              <a:gd name="connsiteX2640" fmla="*/ 254218 w 3340100"/>
              <a:gd name="connsiteY2640" fmla="*/ 900187 h 4321138"/>
              <a:gd name="connsiteX2641" fmla="*/ 857250 w 3340100"/>
              <a:gd name="connsiteY2641" fmla="*/ 885793 h 4321138"/>
              <a:gd name="connsiteX2642" fmla="*/ 860425 w 3340100"/>
              <a:gd name="connsiteY2642" fmla="*/ 901669 h 4321138"/>
              <a:gd name="connsiteX2643" fmla="*/ 857250 w 3340100"/>
              <a:gd name="connsiteY2643" fmla="*/ 885793 h 4321138"/>
              <a:gd name="connsiteX2644" fmla="*/ 795823 w 3340100"/>
              <a:gd name="connsiteY2644" fmla="*/ 876267 h 4321138"/>
              <a:gd name="connsiteX2645" fmla="*/ 804774 w 3340100"/>
              <a:gd name="connsiteY2645" fmla="*/ 902850 h 4321138"/>
              <a:gd name="connsiteX2646" fmla="*/ 811257 w 3340100"/>
              <a:gd name="connsiteY2646" fmla="*/ 950277 h 4321138"/>
              <a:gd name="connsiteX2647" fmla="*/ 810331 w 3340100"/>
              <a:gd name="connsiteY2647" fmla="*/ 950881 h 4321138"/>
              <a:gd name="connsiteX2648" fmla="*/ 795823 w 3340100"/>
              <a:gd name="connsiteY2648" fmla="*/ 876267 h 4321138"/>
              <a:gd name="connsiteX2649" fmla="*/ 612358 w 3340100"/>
              <a:gd name="connsiteY2649" fmla="*/ 858580 h 4321138"/>
              <a:gd name="connsiteX2650" fmla="*/ 626495 w 3340100"/>
              <a:gd name="connsiteY2650" fmla="*/ 885541 h 4321138"/>
              <a:gd name="connsiteX2651" fmla="*/ 628300 w 3340100"/>
              <a:gd name="connsiteY2651" fmla="*/ 935479 h 4321138"/>
              <a:gd name="connsiteX2652" fmla="*/ 627397 w 3340100"/>
              <a:gd name="connsiteY2652" fmla="*/ 936092 h 4321138"/>
              <a:gd name="connsiteX2653" fmla="*/ 612358 w 3340100"/>
              <a:gd name="connsiteY2653" fmla="*/ 858580 h 4321138"/>
              <a:gd name="connsiteX2654" fmla="*/ 318453 w 3340100"/>
              <a:gd name="connsiteY2654" fmla="*/ 858207 h 4321138"/>
              <a:gd name="connsiteX2655" fmla="*/ 328930 w 3340100"/>
              <a:gd name="connsiteY2655" fmla="*/ 870709 h 4321138"/>
              <a:gd name="connsiteX2656" fmla="*/ 327343 w 3340100"/>
              <a:gd name="connsiteY2656" fmla="*/ 895117 h 4321138"/>
              <a:gd name="connsiteX2657" fmla="*/ 326708 w 3340100"/>
              <a:gd name="connsiteY2657" fmla="*/ 895117 h 4321138"/>
              <a:gd name="connsiteX2658" fmla="*/ 318453 w 3340100"/>
              <a:gd name="connsiteY2658" fmla="*/ 858207 h 4321138"/>
              <a:gd name="connsiteX2659" fmla="*/ 810172 w 3340100"/>
              <a:gd name="connsiteY2659" fmla="*/ 841341 h 4321138"/>
              <a:gd name="connsiteX2660" fmla="*/ 817042 w 3340100"/>
              <a:gd name="connsiteY2660" fmla="*/ 864630 h 4321138"/>
              <a:gd name="connsiteX2661" fmla="*/ 823054 w 3340100"/>
              <a:gd name="connsiteY2661" fmla="*/ 905834 h 4321138"/>
              <a:gd name="connsiteX2662" fmla="*/ 822482 w 3340100"/>
              <a:gd name="connsiteY2662" fmla="*/ 906431 h 4321138"/>
              <a:gd name="connsiteX2663" fmla="*/ 810172 w 3340100"/>
              <a:gd name="connsiteY2663" fmla="*/ 841341 h 4321138"/>
              <a:gd name="connsiteX2664" fmla="*/ 649992 w 3340100"/>
              <a:gd name="connsiteY2664" fmla="*/ 817677 h 4321138"/>
              <a:gd name="connsiteX2665" fmla="*/ 663179 w 3340100"/>
              <a:gd name="connsiteY2665" fmla="*/ 845469 h 4321138"/>
              <a:gd name="connsiteX2666" fmla="*/ 665633 w 3340100"/>
              <a:gd name="connsiteY2666" fmla="*/ 894713 h 4321138"/>
              <a:gd name="connsiteX2667" fmla="*/ 664406 w 3340100"/>
              <a:gd name="connsiteY2667" fmla="*/ 895317 h 4321138"/>
              <a:gd name="connsiteX2668" fmla="*/ 649992 w 3340100"/>
              <a:gd name="connsiteY2668" fmla="*/ 817677 h 4321138"/>
              <a:gd name="connsiteX2669" fmla="*/ 377328 w 3340100"/>
              <a:gd name="connsiteY2669" fmla="*/ 814798 h 4321138"/>
              <a:gd name="connsiteX2670" fmla="*/ 388725 w 3340100"/>
              <a:gd name="connsiteY2670" fmla="*/ 829810 h 4321138"/>
              <a:gd name="connsiteX2671" fmla="*/ 387801 w 3340100"/>
              <a:gd name="connsiteY2671" fmla="*/ 859526 h 4321138"/>
              <a:gd name="connsiteX2672" fmla="*/ 387184 w 3340100"/>
              <a:gd name="connsiteY2672" fmla="*/ 859833 h 4321138"/>
              <a:gd name="connsiteX2673" fmla="*/ 377328 w 3340100"/>
              <a:gd name="connsiteY2673" fmla="*/ 814798 h 4321138"/>
              <a:gd name="connsiteX2674" fmla="*/ 818356 w 3340100"/>
              <a:gd name="connsiteY2674" fmla="*/ 806417 h 4321138"/>
              <a:gd name="connsiteX2675" fmla="*/ 824012 w 3340100"/>
              <a:gd name="connsiteY2675" fmla="*/ 826431 h 4321138"/>
              <a:gd name="connsiteX2676" fmla="*/ 829965 w 3340100"/>
              <a:gd name="connsiteY2676" fmla="*/ 861382 h 4321138"/>
              <a:gd name="connsiteX2677" fmla="*/ 829668 w 3340100"/>
              <a:gd name="connsiteY2677" fmla="*/ 861979 h 4321138"/>
              <a:gd name="connsiteX2678" fmla="*/ 818356 w 3340100"/>
              <a:gd name="connsiteY2678" fmla="*/ 806417 h 4321138"/>
              <a:gd name="connsiteX2679" fmla="*/ 682396 w 3340100"/>
              <a:gd name="connsiteY2679" fmla="*/ 777986 h 4321138"/>
              <a:gd name="connsiteX2680" fmla="*/ 694331 w 3340100"/>
              <a:gd name="connsiteY2680" fmla="*/ 805148 h 4321138"/>
              <a:gd name="connsiteX2681" fmla="*/ 698003 w 3340100"/>
              <a:gd name="connsiteY2681" fmla="*/ 853135 h 4321138"/>
              <a:gd name="connsiteX2682" fmla="*/ 696779 w 3340100"/>
              <a:gd name="connsiteY2682" fmla="*/ 854040 h 4321138"/>
              <a:gd name="connsiteX2683" fmla="*/ 682396 w 3340100"/>
              <a:gd name="connsiteY2683" fmla="*/ 777986 h 4321138"/>
              <a:gd name="connsiteX2684" fmla="*/ 432903 w 3340100"/>
              <a:gd name="connsiteY2684" fmla="*/ 773971 h 4321138"/>
              <a:gd name="connsiteX2685" fmla="*/ 445250 w 3340100"/>
              <a:gd name="connsiteY2685" fmla="*/ 790341 h 4321138"/>
              <a:gd name="connsiteX2686" fmla="*/ 444633 w 3340100"/>
              <a:gd name="connsiteY2686" fmla="*/ 823083 h 4321138"/>
              <a:gd name="connsiteX2687" fmla="*/ 444015 w 3340100"/>
              <a:gd name="connsiteY2687" fmla="*/ 823381 h 4321138"/>
              <a:gd name="connsiteX2688" fmla="*/ 432903 w 3340100"/>
              <a:gd name="connsiteY2688" fmla="*/ 773971 h 4321138"/>
              <a:gd name="connsiteX2689" fmla="*/ 822662 w 3340100"/>
              <a:gd name="connsiteY2689" fmla="*/ 771492 h 4321138"/>
              <a:gd name="connsiteX2690" fmla="*/ 827376 w 3340100"/>
              <a:gd name="connsiteY2690" fmla="*/ 788042 h 4321138"/>
              <a:gd name="connsiteX2691" fmla="*/ 833438 w 3340100"/>
              <a:gd name="connsiteY2691" fmla="*/ 817228 h 4321138"/>
              <a:gd name="connsiteX2692" fmla="*/ 833438 w 3340100"/>
              <a:gd name="connsiteY2692" fmla="*/ 817530 h 4321138"/>
              <a:gd name="connsiteX2693" fmla="*/ 822662 w 3340100"/>
              <a:gd name="connsiteY2693" fmla="*/ 771492 h 4321138"/>
              <a:gd name="connsiteX2694" fmla="*/ 823913 w 3340100"/>
              <a:gd name="connsiteY2694" fmla="*/ 739742 h 4321138"/>
              <a:gd name="connsiteX2695" fmla="*/ 826559 w 3340100"/>
              <a:gd name="connsiteY2695" fmla="*/ 751648 h 4321138"/>
              <a:gd name="connsiteX2696" fmla="*/ 830263 w 3340100"/>
              <a:gd name="connsiteY2696" fmla="*/ 772783 h 4321138"/>
              <a:gd name="connsiteX2697" fmla="*/ 830263 w 3340100"/>
              <a:gd name="connsiteY2697" fmla="*/ 773080 h 4321138"/>
              <a:gd name="connsiteX2698" fmla="*/ 823913 w 3340100"/>
              <a:gd name="connsiteY2698" fmla="*/ 739742 h 4321138"/>
              <a:gd name="connsiteX2699" fmla="*/ 709656 w 3340100"/>
              <a:gd name="connsiteY2699" fmla="*/ 739550 h 4321138"/>
              <a:gd name="connsiteX2700" fmla="*/ 720167 w 3340100"/>
              <a:gd name="connsiteY2700" fmla="*/ 764919 h 4321138"/>
              <a:gd name="connsiteX2701" fmla="*/ 724372 w 3340100"/>
              <a:gd name="connsiteY2701" fmla="*/ 810582 h 4321138"/>
              <a:gd name="connsiteX2702" fmla="*/ 723171 w 3340100"/>
              <a:gd name="connsiteY2702" fmla="*/ 810880 h 4321138"/>
              <a:gd name="connsiteX2703" fmla="*/ 709656 w 3340100"/>
              <a:gd name="connsiteY2703" fmla="*/ 739550 h 4321138"/>
              <a:gd name="connsiteX2704" fmla="*/ 146050 w 3340100"/>
              <a:gd name="connsiteY2704" fmla="*/ 734977 h 4321138"/>
              <a:gd name="connsiteX2705" fmla="*/ 149225 w 3340100"/>
              <a:gd name="connsiteY2705" fmla="*/ 738152 h 4321138"/>
              <a:gd name="connsiteX2706" fmla="*/ 149225 w 3340100"/>
              <a:gd name="connsiteY2706" fmla="*/ 744502 h 4321138"/>
              <a:gd name="connsiteX2707" fmla="*/ 146050 w 3340100"/>
              <a:gd name="connsiteY2707" fmla="*/ 739740 h 4321138"/>
              <a:gd name="connsiteX2708" fmla="*/ 483363 w 3340100"/>
              <a:gd name="connsiteY2708" fmla="*/ 730010 h 4321138"/>
              <a:gd name="connsiteX2709" fmla="*/ 495424 w 3340100"/>
              <a:gd name="connsiteY2709" fmla="*/ 749455 h 4321138"/>
              <a:gd name="connsiteX2710" fmla="*/ 495424 w 3340100"/>
              <a:gd name="connsiteY2710" fmla="*/ 785611 h 4321138"/>
              <a:gd name="connsiteX2711" fmla="*/ 494806 w 3340100"/>
              <a:gd name="connsiteY2711" fmla="*/ 786219 h 4321138"/>
              <a:gd name="connsiteX2712" fmla="*/ 483363 w 3340100"/>
              <a:gd name="connsiteY2712" fmla="*/ 730010 h 4321138"/>
              <a:gd name="connsiteX2713" fmla="*/ 819150 w 3340100"/>
              <a:gd name="connsiteY2713" fmla="*/ 706405 h 4321138"/>
              <a:gd name="connsiteX2714" fmla="*/ 820936 w 3340100"/>
              <a:gd name="connsiteY2714" fmla="*/ 715064 h 4321138"/>
              <a:gd name="connsiteX2715" fmla="*/ 823913 w 3340100"/>
              <a:gd name="connsiteY2715" fmla="*/ 729909 h 4321138"/>
              <a:gd name="connsiteX2716" fmla="*/ 823913 w 3340100"/>
              <a:gd name="connsiteY2716" fmla="*/ 730218 h 4321138"/>
              <a:gd name="connsiteX2717" fmla="*/ 819150 w 3340100"/>
              <a:gd name="connsiteY2717" fmla="*/ 706405 h 4321138"/>
              <a:gd name="connsiteX2718" fmla="*/ 733041 w 3340100"/>
              <a:gd name="connsiteY2718" fmla="*/ 701471 h 4321138"/>
              <a:gd name="connsiteX2719" fmla="*/ 742422 w 3340100"/>
              <a:gd name="connsiteY2719" fmla="*/ 725212 h 4321138"/>
              <a:gd name="connsiteX2720" fmla="*/ 747112 w 3340100"/>
              <a:gd name="connsiteY2720" fmla="*/ 767885 h 4321138"/>
              <a:gd name="connsiteX2721" fmla="*/ 746799 w 3340100"/>
              <a:gd name="connsiteY2721" fmla="*/ 768185 h 4321138"/>
              <a:gd name="connsiteX2722" fmla="*/ 733041 w 3340100"/>
              <a:gd name="connsiteY2722" fmla="*/ 701471 h 4321138"/>
              <a:gd name="connsiteX2723" fmla="*/ 213766 w 3340100"/>
              <a:gd name="connsiteY2723" fmla="*/ 694495 h 4321138"/>
              <a:gd name="connsiteX2724" fmla="*/ 219349 w 3340100"/>
              <a:gd name="connsiteY2724" fmla="*/ 699555 h 4321138"/>
              <a:gd name="connsiteX2725" fmla="*/ 218364 w 3340100"/>
              <a:gd name="connsiteY2725" fmla="*/ 710271 h 4321138"/>
              <a:gd name="connsiteX2726" fmla="*/ 218035 w 3340100"/>
              <a:gd name="connsiteY2726" fmla="*/ 710569 h 4321138"/>
              <a:gd name="connsiteX2727" fmla="*/ 213766 w 3340100"/>
              <a:gd name="connsiteY2727" fmla="*/ 694495 h 4321138"/>
              <a:gd name="connsiteX2728" fmla="*/ 528782 w 3340100"/>
              <a:gd name="connsiteY2728" fmla="*/ 688766 h 4321138"/>
              <a:gd name="connsiteX2729" fmla="*/ 540844 w 3340100"/>
              <a:gd name="connsiteY2729" fmla="*/ 709258 h 4321138"/>
              <a:gd name="connsiteX2730" fmla="*/ 541771 w 3340100"/>
              <a:gd name="connsiteY2730" fmla="*/ 747488 h 4321138"/>
              <a:gd name="connsiteX2731" fmla="*/ 541153 w 3340100"/>
              <a:gd name="connsiteY2731" fmla="*/ 747794 h 4321138"/>
              <a:gd name="connsiteX2732" fmla="*/ 528782 w 3340100"/>
              <a:gd name="connsiteY2732" fmla="*/ 688766 h 4321138"/>
              <a:gd name="connsiteX2733" fmla="*/ 809625 w 3340100"/>
              <a:gd name="connsiteY2733" fmla="*/ 681005 h 4321138"/>
              <a:gd name="connsiteX2734" fmla="*/ 811213 w 3340100"/>
              <a:gd name="connsiteY2734" fmla="*/ 682064 h 4321138"/>
              <a:gd name="connsiteX2735" fmla="*/ 811213 w 3340100"/>
              <a:gd name="connsiteY2735" fmla="*/ 682593 h 4321138"/>
              <a:gd name="connsiteX2736" fmla="*/ 809625 w 3340100"/>
              <a:gd name="connsiteY2736" fmla="*/ 681005 h 4321138"/>
              <a:gd name="connsiteX2737" fmla="*/ 751696 w 3340100"/>
              <a:gd name="connsiteY2737" fmla="*/ 663540 h 4321138"/>
              <a:gd name="connsiteX2738" fmla="*/ 758742 w 3340100"/>
              <a:gd name="connsiteY2738" fmla="*/ 686139 h 4321138"/>
              <a:gd name="connsiteX2739" fmla="*/ 763644 w 3340100"/>
              <a:gd name="connsiteY2739" fmla="*/ 724835 h 4321138"/>
              <a:gd name="connsiteX2740" fmla="*/ 763031 w 3340100"/>
              <a:gd name="connsiteY2740" fmla="*/ 725454 h 4321138"/>
              <a:gd name="connsiteX2741" fmla="*/ 751696 w 3340100"/>
              <a:gd name="connsiteY2741" fmla="*/ 663540 h 4321138"/>
              <a:gd name="connsiteX2742" fmla="*/ 276860 w 3340100"/>
              <a:gd name="connsiteY2742" fmla="*/ 653568 h 4321138"/>
              <a:gd name="connsiteX2743" fmla="*/ 283845 w 3340100"/>
              <a:gd name="connsiteY2743" fmla="*/ 661149 h 4321138"/>
              <a:gd name="connsiteX2744" fmla="*/ 282892 w 3340100"/>
              <a:gd name="connsiteY2744" fmla="*/ 676614 h 4321138"/>
              <a:gd name="connsiteX2745" fmla="*/ 282575 w 3340100"/>
              <a:gd name="connsiteY2745" fmla="*/ 676614 h 4321138"/>
              <a:gd name="connsiteX2746" fmla="*/ 276860 w 3340100"/>
              <a:gd name="connsiteY2746" fmla="*/ 653568 h 4321138"/>
              <a:gd name="connsiteX2747" fmla="*/ 569830 w 3340100"/>
              <a:gd name="connsiteY2747" fmla="*/ 648955 h 4321138"/>
              <a:gd name="connsiteX2748" fmla="*/ 581736 w 3340100"/>
              <a:gd name="connsiteY2748" fmla="*/ 669195 h 4321138"/>
              <a:gd name="connsiteX2749" fmla="*/ 583303 w 3340100"/>
              <a:gd name="connsiteY2749" fmla="*/ 707891 h 4321138"/>
              <a:gd name="connsiteX2750" fmla="*/ 582676 w 3340100"/>
              <a:gd name="connsiteY2750" fmla="*/ 708189 h 4321138"/>
              <a:gd name="connsiteX2751" fmla="*/ 569830 w 3340100"/>
              <a:gd name="connsiteY2751" fmla="*/ 648955 h 4321138"/>
              <a:gd name="connsiteX2752" fmla="*/ 765274 w 3340100"/>
              <a:gd name="connsiteY2752" fmla="*/ 628616 h 4321138"/>
              <a:gd name="connsiteX2753" fmla="*/ 770930 w 3340100"/>
              <a:gd name="connsiteY2753" fmla="*/ 647475 h 4321138"/>
              <a:gd name="connsiteX2754" fmla="*/ 775693 w 3340100"/>
              <a:gd name="connsiteY2754" fmla="*/ 680405 h 4321138"/>
              <a:gd name="connsiteX2755" fmla="*/ 775097 w 3340100"/>
              <a:gd name="connsiteY2755" fmla="*/ 681004 h 4321138"/>
              <a:gd name="connsiteX2756" fmla="*/ 765274 w 3340100"/>
              <a:gd name="connsiteY2756" fmla="*/ 628616 h 4321138"/>
              <a:gd name="connsiteX2757" fmla="*/ 335658 w 3340100"/>
              <a:gd name="connsiteY2757" fmla="*/ 611590 h 4321138"/>
              <a:gd name="connsiteX2758" fmla="*/ 343695 w 3340100"/>
              <a:gd name="connsiteY2758" fmla="*/ 621526 h 4321138"/>
              <a:gd name="connsiteX2759" fmla="*/ 343099 w 3340100"/>
              <a:gd name="connsiteY2759" fmla="*/ 641397 h 4321138"/>
              <a:gd name="connsiteX2760" fmla="*/ 342504 w 3340100"/>
              <a:gd name="connsiteY2760" fmla="*/ 641397 h 4321138"/>
              <a:gd name="connsiteX2761" fmla="*/ 335658 w 3340100"/>
              <a:gd name="connsiteY2761" fmla="*/ 611590 h 4321138"/>
              <a:gd name="connsiteX2762" fmla="*/ 607219 w 3340100"/>
              <a:gd name="connsiteY2762" fmla="*/ 607511 h 4321138"/>
              <a:gd name="connsiteX2763" fmla="*/ 618023 w 3340100"/>
              <a:gd name="connsiteY2763" fmla="*/ 628878 h 4321138"/>
              <a:gd name="connsiteX2764" fmla="*/ 620184 w 3340100"/>
              <a:gd name="connsiteY2764" fmla="*/ 667701 h 4321138"/>
              <a:gd name="connsiteX2765" fmla="*/ 619258 w 3340100"/>
              <a:gd name="connsiteY2765" fmla="*/ 668303 h 4321138"/>
              <a:gd name="connsiteX2766" fmla="*/ 607219 w 3340100"/>
              <a:gd name="connsiteY2766" fmla="*/ 607511 h 4321138"/>
              <a:gd name="connsiteX2767" fmla="*/ 773327 w 3340100"/>
              <a:gd name="connsiteY2767" fmla="*/ 593692 h 4321138"/>
              <a:gd name="connsiteX2768" fmla="*/ 777832 w 3340100"/>
              <a:gd name="connsiteY2768" fmla="*/ 609827 h 4321138"/>
              <a:gd name="connsiteX2769" fmla="*/ 782338 w 3340100"/>
              <a:gd name="connsiteY2769" fmla="*/ 637836 h 4321138"/>
              <a:gd name="connsiteX2770" fmla="*/ 782037 w 3340100"/>
              <a:gd name="connsiteY2770" fmla="*/ 638141 h 4321138"/>
              <a:gd name="connsiteX2771" fmla="*/ 773327 w 3340100"/>
              <a:gd name="connsiteY2771" fmla="*/ 593692 h 4321138"/>
              <a:gd name="connsiteX2772" fmla="*/ 389956 w 3340100"/>
              <a:gd name="connsiteY2772" fmla="*/ 570581 h 4321138"/>
              <a:gd name="connsiteX2773" fmla="*/ 398643 w 3340100"/>
              <a:gd name="connsiteY2773" fmla="*/ 581622 h 4321138"/>
              <a:gd name="connsiteX2774" fmla="*/ 398343 w 3340100"/>
              <a:gd name="connsiteY2774" fmla="*/ 604301 h 4321138"/>
              <a:gd name="connsiteX2775" fmla="*/ 397744 w 3340100"/>
              <a:gd name="connsiteY2775" fmla="*/ 604600 h 4321138"/>
              <a:gd name="connsiteX2776" fmla="*/ 389956 w 3340100"/>
              <a:gd name="connsiteY2776" fmla="*/ 570581 h 4321138"/>
              <a:gd name="connsiteX2777" fmla="*/ 638650 w 3340100"/>
              <a:gd name="connsiteY2777" fmla="*/ 567846 h 4321138"/>
              <a:gd name="connsiteX2778" fmla="*/ 648198 w 3340100"/>
              <a:gd name="connsiteY2778" fmla="*/ 588787 h 4321138"/>
              <a:gd name="connsiteX2779" fmla="*/ 651279 w 3340100"/>
              <a:gd name="connsiteY2779" fmla="*/ 626421 h 4321138"/>
              <a:gd name="connsiteX2780" fmla="*/ 650047 w 3340100"/>
              <a:gd name="connsiteY2780" fmla="*/ 627028 h 4321138"/>
              <a:gd name="connsiteX2781" fmla="*/ 638650 w 3340100"/>
              <a:gd name="connsiteY2781" fmla="*/ 567846 h 4321138"/>
              <a:gd name="connsiteX2782" fmla="*/ 778206 w 3340100"/>
              <a:gd name="connsiteY2782" fmla="*/ 558766 h 4321138"/>
              <a:gd name="connsiteX2783" fmla="*/ 781513 w 3340100"/>
              <a:gd name="connsiteY2783" fmla="*/ 571747 h 4321138"/>
              <a:gd name="connsiteX2784" fmla="*/ 785813 w 3340100"/>
              <a:gd name="connsiteY2784" fmla="*/ 593382 h 4321138"/>
              <a:gd name="connsiteX2785" fmla="*/ 785813 w 3340100"/>
              <a:gd name="connsiteY2785" fmla="*/ 593691 h 4321138"/>
              <a:gd name="connsiteX2786" fmla="*/ 778206 w 3340100"/>
              <a:gd name="connsiteY2786" fmla="*/ 558766 h 4321138"/>
              <a:gd name="connsiteX2787" fmla="*/ 665836 w 3340100"/>
              <a:gd name="connsiteY2787" fmla="*/ 529437 h 4321138"/>
              <a:gd name="connsiteX2788" fmla="*/ 674123 w 3340100"/>
              <a:gd name="connsiteY2788" fmla="*/ 549420 h 4321138"/>
              <a:gd name="connsiteX2789" fmla="*/ 677379 w 3340100"/>
              <a:gd name="connsiteY2789" fmla="*/ 585147 h 4321138"/>
              <a:gd name="connsiteX2790" fmla="*/ 676491 w 3340100"/>
              <a:gd name="connsiteY2790" fmla="*/ 585753 h 4321138"/>
              <a:gd name="connsiteX2791" fmla="*/ 665836 w 3340100"/>
              <a:gd name="connsiteY2791" fmla="*/ 529437 h 4321138"/>
              <a:gd name="connsiteX2792" fmla="*/ 439792 w 3340100"/>
              <a:gd name="connsiteY2792" fmla="*/ 528488 h 4321138"/>
              <a:gd name="connsiteX2793" fmla="*/ 448825 w 3340100"/>
              <a:gd name="connsiteY2793" fmla="*/ 541960 h 4321138"/>
              <a:gd name="connsiteX2794" fmla="*/ 448825 w 3340100"/>
              <a:gd name="connsiteY2794" fmla="*/ 567984 h 4321138"/>
              <a:gd name="connsiteX2795" fmla="*/ 447922 w 3340100"/>
              <a:gd name="connsiteY2795" fmla="*/ 568290 h 4321138"/>
              <a:gd name="connsiteX2796" fmla="*/ 439792 w 3340100"/>
              <a:gd name="connsiteY2796" fmla="*/ 528488 h 4321138"/>
              <a:gd name="connsiteX2797" fmla="*/ 778140 w 3340100"/>
              <a:gd name="connsiteY2797" fmla="*/ 525428 h 4321138"/>
              <a:gd name="connsiteX2798" fmla="*/ 779992 w 3340100"/>
              <a:gd name="connsiteY2798" fmla="*/ 534522 h 4321138"/>
              <a:gd name="connsiteX2799" fmla="*/ 782638 w 3340100"/>
              <a:gd name="connsiteY2799" fmla="*/ 550515 h 4321138"/>
              <a:gd name="connsiteX2800" fmla="*/ 782638 w 3340100"/>
              <a:gd name="connsiteY2800" fmla="*/ 550829 h 4321138"/>
              <a:gd name="connsiteX2801" fmla="*/ 778140 w 3340100"/>
              <a:gd name="connsiteY2801" fmla="*/ 525428 h 4321138"/>
              <a:gd name="connsiteX2802" fmla="*/ 171450 w 3340100"/>
              <a:gd name="connsiteY2802" fmla="*/ 503201 h 4321138"/>
              <a:gd name="connsiteX2803" fmla="*/ 173038 w 3340100"/>
              <a:gd name="connsiteY2803" fmla="*/ 504788 h 4321138"/>
              <a:gd name="connsiteX2804" fmla="*/ 173038 w 3340100"/>
              <a:gd name="connsiteY2804" fmla="*/ 507964 h 4321138"/>
              <a:gd name="connsiteX2805" fmla="*/ 171450 w 3340100"/>
              <a:gd name="connsiteY2805" fmla="*/ 506376 h 4321138"/>
              <a:gd name="connsiteX2806" fmla="*/ 773113 w 3340100"/>
              <a:gd name="connsiteY2806" fmla="*/ 493679 h 4321138"/>
              <a:gd name="connsiteX2807" fmla="*/ 774524 w 3340100"/>
              <a:gd name="connsiteY2807" fmla="*/ 499076 h 4321138"/>
              <a:gd name="connsiteX2808" fmla="*/ 776288 w 3340100"/>
              <a:gd name="connsiteY2808" fmla="*/ 507649 h 4321138"/>
              <a:gd name="connsiteX2809" fmla="*/ 776288 w 3340100"/>
              <a:gd name="connsiteY2809" fmla="*/ 507967 h 4321138"/>
              <a:gd name="connsiteX2810" fmla="*/ 773113 w 3340100"/>
              <a:gd name="connsiteY2810" fmla="*/ 493679 h 4321138"/>
              <a:gd name="connsiteX2811" fmla="*/ 689158 w 3340100"/>
              <a:gd name="connsiteY2811" fmla="*/ 492892 h 4321138"/>
              <a:gd name="connsiteX2812" fmla="*/ 696485 w 3340100"/>
              <a:gd name="connsiteY2812" fmla="*/ 510517 h 4321138"/>
              <a:gd name="connsiteX2813" fmla="*/ 700149 w 3340100"/>
              <a:gd name="connsiteY2813" fmla="*/ 543078 h 4321138"/>
              <a:gd name="connsiteX2814" fmla="*/ 699843 w 3340100"/>
              <a:gd name="connsiteY2814" fmla="*/ 543377 h 4321138"/>
              <a:gd name="connsiteX2815" fmla="*/ 689158 w 3340100"/>
              <a:gd name="connsiteY2815" fmla="*/ 492892 h 4321138"/>
              <a:gd name="connsiteX2816" fmla="*/ 485749 w 3340100"/>
              <a:gd name="connsiteY2816" fmla="*/ 487510 h 4321138"/>
              <a:gd name="connsiteX2817" fmla="*/ 494628 w 3340100"/>
              <a:gd name="connsiteY2817" fmla="*/ 501553 h 4321138"/>
              <a:gd name="connsiteX2818" fmla="*/ 495516 w 3340100"/>
              <a:gd name="connsiteY2818" fmla="*/ 529029 h 4321138"/>
              <a:gd name="connsiteX2819" fmla="*/ 494924 w 3340100"/>
              <a:gd name="connsiteY2819" fmla="*/ 529335 h 4321138"/>
              <a:gd name="connsiteX2820" fmla="*/ 485749 w 3340100"/>
              <a:gd name="connsiteY2820" fmla="*/ 487510 h 4321138"/>
              <a:gd name="connsiteX2821" fmla="*/ 234554 w 3340100"/>
              <a:gd name="connsiteY2821" fmla="*/ 462286 h 4321138"/>
              <a:gd name="connsiteX2822" fmla="*/ 237412 w 3340100"/>
              <a:gd name="connsiteY2822" fmla="*/ 466183 h 4321138"/>
              <a:gd name="connsiteX2823" fmla="*/ 237173 w 3340100"/>
              <a:gd name="connsiteY2823" fmla="*/ 473976 h 4321138"/>
              <a:gd name="connsiteX2824" fmla="*/ 236935 w 3340100"/>
              <a:gd name="connsiteY2824" fmla="*/ 474301 h 4321138"/>
              <a:gd name="connsiteX2825" fmla="*/ 234554 w 3340100"/>
              <a:gd name="connsiteY2825" fmla="*/ 462286 h 4321138"/>
              <a:gd name="connsiteX2826" fmla="*/ 706680 w 3340100"/>
              <a:gd name="connsiteY2826" fmla="*/ 453990 h 4321138"/>
              <a:gd name="connsiteX2827" fmla="*/ 712271 w 3340100"/>
              <a:gd name="connsiteY2827" fmla="*/ 470889 h 4321138"/>
              <a:gd name="connsiteX2828" fmla="*/ 716309 w 3340100"/>
              <a:gd name="connsiteY2828" fmla="*/ 501000 h 4321138"/>
              <a:gd name="connsiteX2829" fmla="*/ 715998 w 3340100"/>
              <a:gd name="connsiteY2829" fmla="*/ 501614 h 4321138"/>
              <a:gd name="connsiteX2830" fmla="*/ 706680 w 3340100"/>
              <a:gd name="connsiteY2830" fmla="*/ 453990 h 4321138"/>
              <a:gd name="connsiteX2831" fmla="*/ 526577 w 3340100"/>
              <a:gd name="connsiteY2831" fmla="*/ 447738 h 4321138"/>
              <a:gd name="connsiteX2832" fmla="*/ 535462 w 3340100"/>
              <a:gd name="connsiteY2832" fmla="*/ 462025 h 4321138"/>
              <a:gd name="connsiteX2833" fmla="*/ 536994 w 3340100"/>
              <a:gd name="connsiteY2833" fmla="*/ 489410 h 4321138"/>
              <a:gd name="connsiteX2834" fmla="*/ 536381 w 3340100"/>
              <a:gd name="connsiteY2834" fmla="*/ 489707 h 4321138"/>
              <a:gd name="connsiteX2835" fmla="*/ 526577 w 3340100"/>
              <a:gd name="connsiteY2835" fmla="*/ 447738 h 4321138"/>
              <a:gd name="connsiteX2836" fmla="*/ 292865 w 3340100"/>
              <a:gd name="connsiteY2836" fmla="*/ 422427 h 4321138"/>
              <a:gd name="connsiteX2837" fmla="*/ 296981 w 3340100"/>
              <a:gd name="connsiteY2837" fmla="*/ 427163 h 4321138"/>
              <a:gd name="connsiteX2838" fmla="*/ 296981 w 3340100"/>
              <a:gd name="connsiteY2838" fmla="*/ 437226 h 4321138"/>
              <a:gd name="connsiteX2839" fmla="*/ 296687 w 3340100"/>
              <a:gd name="connsiteY2839" fmla="*/ 437226 h 4321138"/>
              <a:gd name="connsiteX2840" fmla="*/ 292865 w 3340100"/>
              <a:gd name="connsiteY2840" fmla="*/ 422427 h 4321138"/>
              <a:gd name="connsiteX2841" fmla="*/ 719953 w 3340100"/>
              <a:gd name="connsiteY2841" fmla="*/ 419065 h 4321138"/>
              <a:gd name="connsiteX2842" fmla="*/ 724458 w 3340100"/>
              <a:gd name="connsiteY2842" fmla="*/ 433304 h 4321138"/>
              <a:gd name="connsiteX2843" fmla="*/ 728062 w 3340100"/>
              <a:gd name="connsiteY2843" fmla="*/ 458449 h 4321138"/>
              <a:gd name="connsiteX2844" fmla="*/ 727762 w 3340100"/>
              <a:gd name="connsiteY2844" fmla="*/ 458752 h 4321138"/>
              <a:gd name="connsiteX2845" fmla="*/ 719953 w 3340100"/>
              <a:gd name="connsiteY2845" fmla="*/ 419065 h 4321138"/>
              <a:gd name="connsiteX2846" fmla="*/ 562328 w 3340100"/>
              <a:gd name="connsiteY2846" fmla="*/ 408051 h 4321138"/>
              <a:gd name="connsiteX2847" fmla="*/ 570559 w 3340100"/>
              <a:gd name="connsiteY2847" fmla="*/ 422338 h 4321138"/>
              <a:gd name="connsiteX2848" fmla="*/ 572323 w 3340100"/>
              <a:gd name="connsiteY2848" fmla="*/ 449723 h 4321138"/>
              <a:gd name="connsiteX2849" fmla="*/ 572029 w 3340100"/>
              <a:gd name="connsiteY2849" fmla="*/ 450020 h 4321138"/>
              <a:gd name="connsiteX2850" fmla="*/ 562328 w 3340100"/>
              <a:gd name="connsiteY2850" fmla="*/ 408051 h 4321138"/>
              <a:gd name="connsiteX2851" fmla="*/ 729884 w 3340100"/>
              <a:gd name="connsiteY2851" fmla="*/ 384140 h 4321138"/>
              <a:gd name="connsiteX2852" fmla="*/ 732937 w 3340100"/>
              <a:gd name="connsiteY2852" fmla="*/ 395545 h 4321138"/>
              <a:gd name="connsiteX2853" fmla="*/ 736296 w 3340100"/>
              <a:gd name="connsiteY2853" fmla="*/ 415581 h 4321138"/>
              <a:gd name="connsiteX2854" fmla="*/ 736296 w 3340100"/>
              <a:gd name="connsiteY2854" fmla="*/ 415890 h 4321138"/>
              <a:gd name="connsiteX2855" fmla="*/ 729884 w 3340100"/>
              <a:gd name="connsiteY2855" fmla="*/ 384140 h 4321138"/>
              <a:gd name="connsiteX2856" fmla="*/ 345758 w 3340100"/>
              <a:gd name="connsiteY2856" fmla="*/ 381787 h 4321138"/>
              <a:gd name="connsiteX2857" fmla="*/ 351790 w 3340100"/>
              <a:gd name="connsiteY2857" fmla="*/ 388419 h 4321138"/>
              <a:gd name="connsiteX2858" fmla="*/ 351790 w 3340100"/>
              <a:gd name="connsiteY2858" fmla="*/ 401983 h 4321138"/>
              <a:gd name="connsiteX2859" fmla="*/ 351473 w 3340100"/>
              <a:gd name="connsiteY2859" fmla="*/ 401983 h 4321138"/>
              <a:gd name="connsiteX2860" fmla="*/ 345758 w 3340100"/>
              <a:gd name="connsiteY2860" fmla="*/ 381787 h 4321138"/>
              <a:gd name="connsiteX2861" fmla="*/ 594444 w 3340100"/>
              <a:gd name="connsiteY2861" fmla="*/ 366942 h 4321138"/>
              <a:gd name="connsiteX2862" fmla="*/ 601932 w 3340100"/>
              <a:gd name="connsiteY2862" fmla="*/ 382083 h 4321138"/>
              <a:gd name="connsiteX2863" fmla="*/ 604328 w 3340100"/>
              <a:gd name="connsiteY2863" fmla="*/ 410509 h 4321138"/>
              <a:gd name="connsiteX2864" fmla="*/ 603729 w 3340100"/>
              <a:gd name="connsiteY2864" fmla="*/ 411127 h 4321138"/>
              <a:gd name="connsiteX2865" fmla="*/ 594444 w 3340100"/>
              <a:gd name="connsiteY2865" fmla="*/ 366942 h 4321138"/>
              <a:gd name="connsiteX2866" fmla="*/ 733705 w 3340100"/>
              <a:gd name="connsiteY2866" fmla="*/ 349215 h 4321138"/>
              <a:gd name="connsiteX2867" fmla="*/ 735666 w 3340100"/>
              <a:gd name="connsiteY2867" fmla="*/ 357324 h 4321138"/>
              <a:gd name="connsiteX2868" fmla="*/ 738188 w 3340100"/>
              <a:gd name="connsiteY2868" fmla="*/ 371439 h 4321138"/>
              <a:gd name="connsiteX2869" fmla="*/ 733705 w 3340100"/>
              <a:gd name="connsiteY2869" fmla="*/ 349215 h 4321138"/>
              <a:gd name="connsiteX2870" fmla="*/ 394891 w 3340100"/>
              <a:gd name="connsiteY2870" fmla="*/ 342315 h 4321138"/>
              <a:gd name="connsiteX2871" fmla="*/ 401065 w 3340100"/>
              <a:gd name="connsiteY2871" fmla="*/ 349322 h 4321138"/>
              <a:gd name="connsiteX2872" fmla="*/ 401374 w 3340100"/>
              <a:gd name="connsiteY2872" fmla="*/ 363336 h 4321138"/>
              <a:gd name="connsiteX2873" fmla="*/ 401065 w 3340100"/>
              <a:gd name="connsiteY2873" fmla="*/ 363628 h 4321138"/>
              <a:gd name="connsiteX2874" fmla="*/ 394891 w 3340100"/>
              <a:gd name="connsiteY2874" fmla="*/ 342315 h 4321138"/>
              <a:gd name="connsiteX2875" fmla="*/ 620713 w 3340100"/>
              <a:gd name="connsiteY2875" fmla="*/ 330686 h 4321138"/>
              <a:gd name="connsiteX2876" fmla="*/ 627381 w 3340100"/>
              <a:gd name="connsiteY2876" fmla="*/ 343941 h 4321138"/>
              <a:gd name="connsiteX2877" fmla="*/ 630238 w 3340100"/>
              <a:gd name="connsiteY2877" fmla="*/ 369249 h 4321138"/>
              <a:gd name="connsiteX2878" fmla="*/ 629603 w 3340100"/>
              <a:gd name="connsiteY2878" fmla="*/ 369852 h 4321138"/>
              <a:gd name="connsiteX2879" fmla="*/ 620713 w 3340100"/>
              <a:gd name="connsiteY2879" fmla="*/ 330686 h 4321138"/>
              <a:gd name="connsiteX2880" fmla="*/ 733425 w 3340100"/>
              <a:gd name="connsiteY2880" fmla="*/ 315877 h 4321138"/>
              <a:gd name="connsiteX2881" fmla="*/ 734836 w 3340100"/>
              <a:gd name="connsiteY2881" fmla="*/ 320862 h 4321138"/>
              <a:gd name="connsiteX2882" fmla="*/ 736600 w 3340100"/>
              <a:gd name="connsiteY2882" fmla="*/ 329833 h 4321138"/>
              <a:gd name="connsiteX2883" fmla="*/ 736600 w 3340100"/>
              <a:gd name="connsiteY2883" fmla="*/ 330166 h 4321138"/>
              <a:gd name="connsiteX2884" fmla="*/ 733425 w 3340100"/>
              <a:gd name="connsiteY2884" fmla="*/ 315877 h 4321138"/>
              <a:gd name="connsiteX2885" fmla="*/ 439494 w 3340100"/>
              <a:gd name="connsiteY2885" fmla="*/ 300611 h 4321138"/>
              <a:gd name="connsiteX2886" fmla="*/ 446332 w 3340100"/>
              <a:gd name="connsiteY2886" fmla="*/ 309089 h 4321138"/>
              <a:gd name="connsiteX2887" fmla="*/ 447309 w 3340100"/>
              <a:gd name="connsiteY2887" fmla="*/ 326674 h 4321138"/>
              <a:gd name="connsiteX2888" fmla="*/ 446332 w 3340100"/>
              <a:gd name="connsiteY2888" fmla="*/ 326988 h 4321138"/>
              <a:gd name="connsiteX2889" fmla="*/ 439494 w 3340100"/>
              <a:gd name="connsiteY2889" fmla="*/ 300611 h 4321138"/>
              <a:gd name="connsiteX2890" fmla="*/ 643630 w 3340100"/>
              <a:gd name="connsiteY2890" fmla="*/ 291991 h 4321138"/>
              <a:gd name="connsiteX2891" fmla="*/ 648759 w 3340100"/>
              <a:gd name="connsiteY2891" fmla="*/ 304413 h 4321138"/>
              <a:gd name="connsiteX2892" fmla="*/ 651608 w 3340100"/>
              <a:gd name="connsiteY2892" fmla="*/ 328043 h 4321138"/>
              <a:gd name="connsiteX2893" fmla="*/ 651323 w 3340100"/>
              <a:gd name="connsiteY2893" fmla="*/ 328346 h 4321138"/>
              <a:gd name="connsiteX2894" fmla="*/ 643630 w 3340100"/>
              <a:gd name="connsiteY2894" fmla="*/ 291991 h 4321138"/>
              <a:gd name="connsiteX2895" fmla="*/ 480616 w 3340100"/>
              <a:gd name="connsiteY2895" fmla="*/ 260948 h 4321138"/>
              <a:gd name="connsiteX2896" fmla="*/ 486173 w 3340100"/>
              <a:gd name="connsiteY2896" fmla="*/ 270156 h 4321138"/>
              <a:gd name="connsiteX2897" fmla="*/ 487284 w 3340100"/>
              <a:gd name="connsiteY2897" fmla="*/ 288570 h 4321138"/>
              <a:gd name="connsiteX2898" fmla="*/ 487006 w 3340100"/>
              <a:gd name="connsiteY2898" fmla="*/ 288570 h 4321138"/>
              <a:gd name="connsiteX2899" fmla="*/ 480616 w 3340100"/>
              <a:gd name="connsiteY2899" fmla="*/ 260948 h 4321138"/>
              <a:gd name="connsiteX2900" fmla="*/ 661670 w 3340100"/>
              <a:gd name="connsiteY2900" fmla="*/ 255173 h 4321138"/>
              <a:gd name="connsiteX2901" fmla="*/ 666115 w 3340100"/>
              <a:gd name="connsiteY2901" fmla="*/ 265756 h 4321138"/>
              <a:gd name="connsiteX2902" fmla="*/ 669290 w 3340100"/>
              <a:gd name="connsiteY2902" fmla="*/ 285411 h 4321138"/>
              <a:gd name="connsiteX2903" fmla="*/ 668973 w 3340100"/>
              <a:gd name="connsiteY2903" fmla="*/ 285713 h 4321138"/>
              <a:gd name="connsiteX2904" fmla="*/ 661670 w 3340100"/>
              <a:gd name="connsiteY2904" fmla="*/ 255173 h 4321138"/>
              <a:gd name="connsiteX2905" fmla="*/ 515437 w 3340100"/>
              <a:gd name="connsiteY2905" fmla="*/ 223038 h 4321138"/>
              <a:gd name="connsiteX2906" fmla="*/ 522121 w 3340100"/>
              <a:gd name="connsiteY2906" fmla="*/ 231484 h 4321138"/>
              <a:gd name="connsiteX2907" fmla="*/ 523792 w 3340100"/>
              <a:gd name="connsiteY2907" fmla="*/ 248979 h 4321138"/>
              <a:gd name="connsiteX2908" fmla="*/ 523458 w 3340100"/>
              <a:gd name="connsiteY2908" fmla="*/ 249280 h 4321138"/>
              <a:gd name="connsiteX2909" fmla="*/ 515437 w 3340100"/>
              <a:gd name="connsiteY2909" fmla="*/ 223038 h 4321138"/>
              <a:gd name="connsiteX2910" fmla="*/ 674688 w 3340100"/>
              <a:gd name="connsiteY2910" fmla="*/ 219038 h 4321138"/>
              <a:gd name="connsiteX2911" fmla="*/ 677863 w 3340100"/>
              <a:gd name="connsiteY2911" fmla="*/ 227711 h 4321138"/>
              <a:gd name="connsiteX2912" fmla="*/ 680721 w 3340100"/>
              <a:gd name="connsiteY2912" fmla="*/ 244128 h 4321138"/>
              <a:gd name="connsiteX2913" fmla="*/ 680403 w 3340100"/>
              <a:gd name="connsiteY2913" fmla="*/ 244438 h 4321138"/>
              <a:gd name="connsiteX2914" fmla="*/ 674688 w 3340100"/>
              <a:gd name="connsiteY2914" fmla="*/ 219038 h 4321138"/>
              <a:gd name="connsiteX2915" fmla="*/ 683746 w 3340100"/>
              <a:gd name="connsiteY2915" fmla="*/ 184113 h 4321138"/>
              <a:gd name="connsiteX2916" fmla="*/ 686360 w 3340100"/>
              <a:gd name="connsiteY2916" fmla="*/ 190225 h 4321138"/>
              <a:gd name="connsiteX2917" fmla="*/ 688975 w 3340100"/>
              <a:gd name="connsiteY2917" fmla="*/ 201285 h 4321138"/>
              <a:gd name="connsiteX2918" fmla="*/ 688602 w 3340100"/>
              <a:gd name="connsiteY2918" fmla="*/ 201576 h 4321138"/>
              <a:gd name="connsiteX2919" fmla="*/ 683746 w 3340100"/>
              <a:gd name="connsiteY2919" fmla="*/ 184113 h 4321138"/>
              <a:gd name="connsiteX2920" fmla="*/ 546736 w 3340100"/>
              <a:gd name="connsiteY2920" fmla="*/ 183137 h 4321138"/>
              <a:gd name="connsiteX2921" fmla="*/ 552451 w 3340100"/>
              <a:gd name="connsiteY2921" fmla="*/ 191620 h 4321138"/>
              <a:gd name="connsiteX2922" fmla="*/ 554356 w 3340100"/>
              <a:gd name="connsiteY2922" fmla="*/ 208901 h 4321138"/>
              <a:gd name="connsiteX2923" fmla="*/ 554038 w 3340100"/>
              <a:gd name="connsiteY2923" fmla="*/ 209215 h 4321138"/>
              <a:gd name="connsiteX2924" fmla="*/ 546736 w 3340100"/>
              <a:gd name="connsiteY2924" fmla="*/ 183137 h 4321138"/>
              <a:gd name="connsiteX2925" fmla="*/ 688975 w 3340100"/>
              <a:gd name="connsiteY2925" fmla="*/ 153950 h 4321138"/>
              <a:gd name="connsiteX2926" fmla="*/ 690563 w 3340100"/>
              <a:gd name="connsiteY2926" fmla="*/ 158713 h 4321138"/>
              <a:gd name="connsiteX2927" fmla="*/ 688975 w 3340100"/>
              <a:gd name="connsiteY2927" fmla="*/ 155538 h 4321138"/>
              <a:gd name="connsiteX2928" fmla="*/ 573405 w 3340100"/>
              <a:gd name="connsiteY2928" fmla="*/ 145860 h 4321138"/>
              <a:gd name="connsiteX2929" fmla="*/ 577850 w 3340100"/>
              <a:gd name="connsiteY2929" fmla="*/ 153319 h 4321138"/>
              <a:gd name="connsiteX2930" fmla="*/ 580072 w 3340100"/>
              <a:gd name="connsiteY2930" fmla="*/ 167664 h 4321138"/>
              <a:gd name="connsiteX2931" fmla="*/ 579755 w 3340100"/>
              <a:gd name="connsiteY2931" fmla="*/ 167951 h 4321138"/>
              <a:gd name="connsiteX2932" fmla="*/ 573405 w 3340100"/>
              <a:gd name="connsiteY2932" fmla="*/ 145860 h 4321138"/>
              <a:gd name="connsiteX2933" fmla="*/ 595251 w 3340100"/>
              <a:gd name="connsiteY2933" fmla="*/ 107264 h 4321138"/>
              <a:gd name="connsiteX2934" fmla="*/ 598915 w 3340100"/>
              <a:gd name="connsiteY2934" fmla="*/ 114464 h 4321138"/>
              <a:gd name="connsiteX2935" fmla="*/ 601052 w 3340100"/>
              <a:gd name="connsiteY2935" fmla="*/ 128237 h 4321138"/>
              <a:gd name="connsiteX2936" fmla="*/ 600747 w 3340100"/>
              <a:gd name="connsiteY2936" fmla="*/ 128550 h 4321138"/>
              <a:gd name="connsiteX2937" fmla="*/ 595251 w 3340100"/>
              <a:gd name="connsiteY2937" fmla="*/ 107264 h 4321138"/>
              <a:gd name="connsiteX2938" fmla="*/ 613304 w 3340100"/>
              <a:gd name="connsiteY2938" fmla="*/ 70425 h 4321138"/>
              <a:gd name="connsiteX2939" fmla="*/ 615686 w 3340100"/>
              <a:gd name="connsiteY2939" fmla="*/ 76246 h 4321138"/>
              <a:gd name="connsiteX2940" fmla="*/ 617273 w 3340100"/>
              <a:gd name="connsiteY2940" fmla="*/ 86662 h 4321138"/>
              <a:gd name="connsiteX2941" fmla="*/ 617273 w 3340100"/>
              <a:gd name="connsiteY2941" fmla="*/ 86969 h 4321138"/>
              <a:gd name="connsiteX2942" fmla="*/ 613304 w 3340100"/>
              <a:gd name="connsiteY2942" fmla="*/ 70425 h 4321138"/>
              <a:gd name="connsiteX2943" fmla="*/ 626208 w 3340100"/>
              <a:gd name="connsiteY2943" fmla="*/ 34887 h 4321138"/>
              <a:gd name="connsiteX2944" fmla="*/ 628406 w 3340100"/>
              <a:gd name="connsiteY2944" fmla="*/ 38792 h 4321138"/>
              <a:gd name="connsiteX2945" fmla="*/ 629872 w 3340100"/>
              <a:gd name="connsiteY2945" fmla="*/ 46000 h 4321138"/>
              <a:gd name="connsiteX2946" fmla="*/ 626208 w 3340100"/>
              <a:gd name="connsiteY2946" fmla="*/ 34887 h 4321138"/>
              <a:gd name="connsiteX2947" fmla="*/ 635000 w 3340100"/>
              <a:gd name="connsiteY2947" fmla="*/ 0 h 4321138"/>
              <a:gd name="connsiteX2948" fmla="*/ 636589 w 3340100"/>
              <a:gd name="connsiteY2948" fmla="*/ 1588 h 4321138"/>
              <a:gd name="connsiteX2949" fmla="*/ 636589 w 3340100"/>
              <a:gd name="connsiteY2949" fmla="*/ 3176 h 432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Lst>
            <a:rect l="l" t="t" r="r" b="b"/>
            <a:pathLst>
              <a:path w="3340100" h="4321138">
                <a:moveTo>
                  <a:pt x="2190750" y="4319550"/>
                </a:moveTo>
                <a:lnTo>
                  <a:pt x="2192338" y="4319550"/>
                </a:lnTo>
                <a:lnTo>
                  <a:pt x="2192338" y="4321138"/>
                </a:lnTo>
                <a:lnTo>
                  <a:pt x="2190750" y="4321138"/>
                </a:lnTo>
                <a:close/>
                <a:moveTo>
                  <a:pt x="1946276" y="4252875"/>
                </a:moveTo>
                <a:lnTo>
                  <a:pt x="1951038" y="4254463"/>
                </a:lnTo>
                <a:lnTo>
                  <a:pt x="1949451" y="4259225"/>
                </a:lnTo>
                <a:lnTo>
                  <a:pt x="1944688" y="4257638"/>
                </a:lnTo>
                <a:close/>
                <a:moveTo>
                  <a:pt x="2327275" y="4235413"/>
                </a:moveTo>
                <a:lnTo>
                  <a:pt x="2333625" y="4237001"/>
                </a:lnTo>
                <a:lnTo>
                  <a:pt x="2333625" y="4241763"/>
                </a:lnTo>
                <a:lnTo>
                  <a:pt x="2327275" y="4240176"/>
                </a:lnTo>
                <a:close/>
                <a:moveTo>
                  <a:pt x="1574800" y="4222713"/>
                </a:moveTo>
                <a:lnTo>
                  <a:pt x="1576388" y="4222713"/>
                </a:lnTo>
                <a:lnTo>
                  <a:pt x="1576388" y="4224301"/>
                </a:lnTo>
                <a:close/>
                <a:moveTo>
                  <a:pt x="2088158" y="4172278"/>
                </a:moveTo>
                <a:cubicBezTo>
                  <a:pt x="2090465" y="4171857"/>
                  <a:pt x="2093070" y="4172776"/>
                  <a:pt x="2094707" y="4175227"/>
                </a:cubicBezTo>
                <a:cubicBezTo>
                  <a:pt x="2096195" y="4177678"/>
                  <a:pt x="2097088" y="4182580"/>
                  <a:pt x="2092921" y="4185337"/>
                </a:cubicBezTo>
                <a:cubicBezTo>
                  <a:pt x="2087860" y="4187788"/>
                  <a:pt x="2082800" y="4182886"/>
                  <a:pt x="2083395" y="4177372"/>
                </a:cubicBezTo>
                <a:cubicBezTo>
                  <a:pt x="2083842" y="4174461"/>
                  <a:pt x="2085851" y="4172700"/>
                  <a:pt x="2088158" y="4172278"/>
                </a:cubicBezTo>
                <a:close/>
                <a:moveTo>
                  <a:pt x="2728913" y="4152863"/>
                </a:moveTo>
                <a:lnTo>
                  <a:pt x="2733676" y="4152863"/>
                </a:lnTo>
                <a:lnTo>
                  <a:pt x="2735263" y="4154451"/>
                </a:lnTo>
                <a:lnTo>
                  <a:pt x="2728913" y="4156038"/>
                </a:lnTo>
                <a:close/>
                <a:moveTo>
                  <a:pt x="2455219" y="4150184"/>
                </a:moveTo>
                <a:cubicBezTo>
                  <a:pt x="2457465" y="4149514"/>
                  <a:pt x="2460385" y="4149886"/>
                  <a:pt x="2462782" y="4151672"/>
                </a:cubicBezTo>
                <a:cubicBezTo>
                  <a:pt x="2465178" y="4153161"/>
                  <a:pt x="2466975" y="4157030"/>
                  <a:pt x="2463680" y="4159412"/>
                </a:cubicBezTo>
                <a:cubicBezTo>
                  <a:pt x="2458588" y="4162388"/>
                  <a:pt x="2452298" y="4158816"/>
                  <a:pt x="2451699" y="4154947"/>
                </a:cubicBezTo>
                <a:cubicBezTo>
                  <a:pt x="2451400" y="4152565"/>
                  <a:pt x="2452972" y="4150854"/>
                  <a:pt x="2455219" y="4150184"/>
                </a:cubicBezTo>
                <a:close/>
                <a:moveTo>
                  <a:pt x="1725613" y="4149688"/>
                </a:moveTo>
                <a:lnTo>
                  <a:pt x="1730376" y="4151276"/>
                </a:lnTo>
                <a:lnTo>
                  <a:pt x="1728789" y="4157626"/>
                </a:lnTo>
                <a:lnTo>
                  <a:pt x="1722438" y="4156039"/>
                </a:lnTo>
                <a:close/>
                <a:moveTo>
                  <a:pt x="2222495" y="4089892"/>
                </a:moveTo>
                <a:cubicBezTo>
                  <a:pt x="2225652" y="4089578"/>
                  <a:pt x="2229195" y="4091225"/>
                  <a:pt x="2231505" y="4094674"/>
                </a:cubicBezTo>
                <a:cubicBezTo>
                  <a:pt x="2233969" y="4098123"/>
                  <a:pt x="2235201" y="4105336"/>
                  <a:pt x="2229965" y="4109099"/>
                </a:cubicBezTo>
                <a:cubicBezTo>
                  <a:pt x="2222264" y="4113175"/>
                  <a:pt x="2214563" y="4105022"/>
                  <a:pt x="2215795" y="4096869"/>
                </a:cubicBezTo>
                <a:cubicBezTo>
                  <a:pt x="2216565" y="4092479"/>
                  <a:pt x="2219338" y="4090205"/>
                  <a:pt x="2222495" y="4089892"/>
                </a:cubicBezTo>
                <a:close/>
                <a:moveTo>
                  <a:pt x="1871744" y="4072023"/>
                </a:moveTo>
                <a:cubicBezTo>
                  <a:pt x="1874488" y="4072094"/>
                  <a:pt x="1877314" y="4073732"/>
                  <a:pt x="1878928" y="4076867"/>
                </a:cubicBezTo>
                <a:cubicBezTo>
                  <a:pt x="1881188" y="4081141"/>
                  <a:pt x="1880542" y="4086840"/>
                  <a:pt x="1875699" y="4089119"/>
                </a:cubicBezTo>
                <a:cubicBezTo>
                  <a:pt x="1867627" y="4092538"/>
                  <a:pt x="1862138" y="4082850"/>
                  <a:pt x="1865044" y="4076582"/>
                </a:cubicBezTo>
                <a:cubicBezTo>
                  <a:pt x="1866336" y="4073448"/>
                  <a:pt x="1868999" y="4071952"/>
                  <a:pt x="1871744" y="4072023"/>
                </a:cubicBezTo>
                <a:close/>
                <a:moveTo>
                  <a:pt x="2572148" y="4065303"/>
                </a:moveTo>
                <a:cubicBezTo>
                  <a:pt x="2574879" y="4064327"/>
                  <a:pt x="2578521" y="4064717"/>
                  <a:pt x="2581556" y="4067060"/>
                </a:cubicBezTo>
                <a:cubicBezTo>
                  <a:pt x="2584591" y="4069246"/>
                  <a:pt x="2587626" y="4073930"/>
                  <a:pt x="2583074" y="4077678"/>
                </a:cubicBezTo>
                <a:cubicBezTo>
                  <a:pt x="2577611" y="4081425"/>
                  <a:pt x="2569113" y="4077053"/>
                  <a:pt x="2568202" y="4071744"/>
                </a:cubicBezTo>
                <a:cubicBezTo>
                  <a:pt x="2567595" y="4068621"/>
                  <a:pt x="2569416" y="4066279"/>
                  <a:pt x="2572148" y="4065303"/>
                </a:cubicBezTo>
                <a:close/>
                <a:moveTo>
                  <a:pt x="2840038" y="4063963"/>
                </a:moveTo>
                <a:lnTo>
                  <a:pt x="2847976" y="4063963"/>
                </a:lnTo>
                <a:lnTo>
                  <a:pt x="2849563" y="4067139"/>
                </a:lnTo>
                <a:lnTo>
                  <a:pt x="2841626" y="4068726"/>
                </a:lnTo>
                <a:close/>
                <a:moveTo>
                  <a:pt x="1512888" y="4021100"/>
                </a:moveTo>
                <a:lnTo>
                  <a:pt x="1519238" y="4024275"/>
                </a:lnTo>
                <a:lnTo>
                  <a:pt x="1516063" y="4032213"/>
                </a:lnTo>
                <a:lnTo>
                  <a:pt x="1511300" y="4029038"/>
                </a:lnTo>
                <a:close/>
                <a:moveTo>
                  <a:pt x="2346437" y="4006435"/>
                </a:moveTo>
                <a:cubicBezTo>
                  <a:pt x="2350023" y="4006057"/>
                  <a:pt x="2354132" y="4007872"/>
                  <a:pt x="2357120" y="4012105"/>
                </a:cubicBezTo>
                <a:cubicBezTo>
                  <a:pt x="2360407" y="4016641"/>
                  <a:pt x="2362200" y="4025410"/>
                  <a:pt x="2355925" y="4029945"/>
                </a:cubicBezTo>
                <a:cubicBezTo>
                  <a:pt x="2346960" y="4035388"/>
                  <a:pt x="2336800" y="4024200"/>
                  <a:pt x="2338892" y="4013919"/>
                </a:cubicBezTo>
                <a:cubicBezTo>
                  <a:pt x="2339788" y="4009384"/>
                  <a:pt x="2342851" y="4006813"/>
                  <a:pt x="2346437" y="4006435"/>
                </a:cubicBezTo>
                <a:close/>
                <a:moveTo>
                  <a:pt x="2011089" y="3991797"/>
                </a:moveTo>
                <a:cubicBezTo>
                  <a:pt x="2014734" y="3991797"/>
                  <a:pt x="2018575" y="3994244"/>
                  <a:pt x="2020927" y="3999138"/>
                </a:cubicBezTo>
                <a:cubicBezTo>
                  <a:pt x="2023436" y="4004337"/>
                  <a:pt x="2024063" y="4013513"/>
                  <a:pt x="2016851" y="4018100"/>
                </a:cubicBezTo>
                <a:cubicBezTo>
                  <a:pt x="2007130" y="4022688"/>
                  <a:pt x="1998663" y="4009231"/>
                  <a:pt x="2002426" y="3999138"/>
                </a:cubicBezTo>
                <a:cubicBezTo>
                  <a:pt x="2003994" y="3994244"/>
                  <a:pt x="2007443" y="3991797"/>
                  <a:pt x="2011089" y="3991797"/>
                </a:cubicBezTo>
                <a:close/>
                <a:moveTo>
                  <a:pt x="2679149" y="3979187"/>
                </a:moveTo>
                <a:cubicBezTo>
                  <a:pt x="2682241" y="3978341"/>
                  <a:pt x="2686339" y="3979066"/>
                  <a:pt x="2689741" y="3981482"/>
                </a:cubicBezTo>
                <a:cubicBezTo>
                  <a:pt x="2693761" y="3984059"/>
                  <a:pt x="2697163" y="3989856"/>
                  <a:pt x="2692833" y="3994044"/>
                </a:cubicBezTo>
                <a:cubicBezTo>
                  <a:pt x="2686030" y="3998875"/>
                  <a:pt x="2675824" y="3993400"/>
                  <a:pt x="2674587" y="3986313"/>
                </a:cubicBezTo>
                <a:cubicBezTo>
                  <a:pt x="2673969" y="3982448"/>
                  <a:pt x="2676056" y="3980032"/>
                  <a:pt x="2679149" y="3979187"/>
                </a:cubicBezTo>
                <a:close/>
                <a:moveTo>
                  <a:pt x="2948752" y="3974428"/>
                </a:moveTo>
                <a:cubicBezTo>
                  <a:pt x="2951104" y="3974745"/>
                  <a:pt x="2954338" y="3976333"/>
                  <a:pt x="2952280" y="3978556"/>
                </a:cubicBezTo>
                <a:cubicBezTo>
                  <a:pt x="2949046" y="3981413"/>
                  <a:pt x="2941991" y="3980778"/>
                  <a:pt x="2940521" y="3978238"/>
                </a:cubicBezTo>
                <a:cubicBezTo>
                  <a:pt x="2938463" y="3975698"/>
                  <a:pt x="2943461" y="3973475"/>
                  <a:pt x="2948752" y="3974428"/>
                </a:cubicBezTo>
                <a:close/>
                <a:moveTo>
                  <a:pt x="1663505" y="3947055"/>
                </a:moveTo>
                <a:cubicBezTo>
                  <a:pt x="1666005" y="3947244"/>
                  <a:pt x="1668540" y="3949285"/>
                  <a:pt x="1669948" y="3953065"/>
                </a:cubicBezTo>
                <a:cubicBezTo>
                  <a:pt x="1671638" y="3956995"/>
                  <a:pt x="1671356" y="3964253"/>
                  <a:pt x="1666568" y="3967276"/>
                </a:cubicBezTo>
                <a:cubicBezTo>
                  <a:pt x="1659527" y="3970300"/>
                  <a:pt x="1654175" y="3959717"/>
                  <a:pt x="1657273" y="3952157"/>
                </a:cubicBezTo>
                <a:cubicBezTo>
                  <a:pt x="1658541" y="3948529"/>
                  <a:pt x="1661005" y="3946866"/>
                  <a:pt x="1663505" y="3947055"/>
                </a:cubicBezTo>
                <a:close/>
                <a:moveTo>
                  <a:pt x="2459214" y="3924181"/>
                </a:moveTo>
                <a:cubicBezTo>
                  <a:pt x="2463124" y="3923729"/>
                  <a:pt x="2467711" y="3925765"/>
                  <a:pt x="2471170" y="3930443"/>
                </a:cubicBezTo>
                <a:cubicBezTo>
                  <a:pt x="2474779" y="3935271"/>
                  <a:pt x="2478088" y="3945531"/>
                  <a:pt x="2471170" y="3951264"/>
                </a:cubicBezTo>
                <a:cubicBezTo>
                  <a:pt x="2461244" y="3957601"/>
                  <a:pt x="2449513" y="3944626"/>
                  <a:pt x="2451318" y="3932857"/>
                </a:cubicBezTo>
                <a:cubicBezTo>
                  <a:pt x="2452070" y="3927576"/>
                  <a:pt x="2455303" y="3924634"/>
                  <a:pt x="2459214" y="3924181"/>
                </a:cubicBezTo>
                <a:close/>
                <a:moveTo>
                  <a:pt x="2142075" y="3909941"/>
                </a:moveTo>
                <a:cubicBezTo>
                  <a:pt x="2146065" y="3910165"/>
                  <a:pt x="2150238" y="3913231"/>
                  <a:pt x="2153020" y="3919063"/>
                </a:cubicBezTo>
                <a:cubicBezTo>
                  <a:pt x="2155949" y="3925045"/>
                  <a:pt x="2157413" y="3937009"/>
                  <a:pt x="2149213" y="3942692"/>
                </a:cubicBezTo>
                <a:cubicBezTo>
                  <a:pt x="2148921" y="3942991"/>
                  <a:pt x="2148628" y="3943290"/>
                  <a:pt x="2148042" y="3943290"/>
                </a:cubicBezTo>
                <a:cubicBezTo>
                  <a:pt x="2137500" y="3948075"/>
                  <a:pt x="2127250" y="3931326"/>
                  <a:pt x="2132228" y="3917867"/>
                </a:cubicBezTo>
                <a:cubicBezTo>
                  <a:pt x="2134278" y="3912333"/>
                  <a:pt x="2138085" y="3909716"/>
                  <a:pt x="2142075" y="3909941"/>
                </a:cubicBezTo>
                <a:close/>
                <a:moveTo>
                  <a:pt x="2775918" y="3894055"/>
                </a:moveTo>
                <a:cubicBezTo>
                  <a:pt x="2778947" y="3892986"/>
                  <a:pt x="2783180" y="3893520"/>
                  <a:pt x="2787121" y="3896115"/>
                </a:cubicBezTo>
                <a:cubicBezTo>
                  <a:pt x="2790917" y="3898558"/>
                  <a:pt x="2795588" y="3904664"/>
                  <a:pt x="2791209" y="3909243"/>
                </a:cubicBezTo>
                <a:cubicBezTo>
                  <a:pt x="2784786" y="3914738"/>
                  <a:pt x="2773400" y="3909243"/>
                  <a:pt x="2771940" y="3901611"/>
                </a:cubicBezTo>
                <a:cubicBezTo>
                  <a:pt x="2771064" y="3897795"/>
                  <a:pt x="2772889" y="3895123"/>
                  <a:pt x="2775918" y="3894055"/>
                </a:cubicBezTo>
                <a:close/>
                <a:moveTo>
                  <a:pt x="1300163" y="3886163"/>
                </a:moveTo>
                <a:lnTo>
                  <a:pt x="1304925" y="3887751"/>
                </a:lnTo>
                <a:lnTo>
                  <a:pt x="1303338" y="3894101"/>
                </a:lnTo>
                <a:lnTo>
                  <a:pt x="1298575" y="3890926"/>
                </a:lnTo>
                <a:close/>
                <a:moveTo>
                  <a:pt x="3040933" y="3885396"/>
                </a:moveTo>
                <a:cubicBezTo>
                  <a:pt x="3044006" y="3885670"/>
                  <a:pt x="3048000" y="3887312"/>
                  <a:pt x="3045542" y="3889502"/>
                </a:cubicBezTo>
                <a:cubicBezTo>
                  <a:pt x="3042162" y="3892513"/>
                  <a:pt x="3033252" y="3891966"/>
                  <a:pt x="3031101" y="3889502"/>
                </a:cubicBezTo>
                <a:cubicBezTo>
                  <a:pt x="3028950" y="3887312"/>
                  <a:pt x="3034174" y="3884575"/>
                  <a:pt x="3040933" y="3885396"/>
                </a:cubicBezTo>
                <a:close/>
                <a:moveTo>
                  <a:pt x="1806995" y="3871743"/>
                </a:moveTo>
                <a:cubicBezTo>
                  <a:pt x="1810710" y="3872199"/>
                  <a:pt x="1814424" y="3875090"/>
                  <a:pt x="1816547" y="3880263"/>
                </a:cubicBezTo>
                <a:cubicBezTo>
                  <a:pt x="1818973" y="3886348"/>
                  <a:pt x="1819276" y="3896694"/>
                  <a:pt x="1811695" y="3901258"/>
                </a:cubicBezTo>
                <a:cubicBezTo>
                  <a:pt x="1811392" y="3901258"/>
                  <a:pt x="1810786" y="3901562"/>
                  <a:pt x="1810482" y="3901866"/>
                </a:cubicBezTo>
                <a:cubicBezTo>
                  <a:pt x="1800779" y="3905213"/>
                  <a:pt x="1792288" y="3889391"/>
                  <a:pt x="1797443" y="3877828"/>
                </a:cubicBezTo>
                <a:cubicBezTo>
                  <a:pt x="1799566" y="3873264"/>
                  <a:pt x="1803280" y="3871287"/>
                  <a:pt x="1806995" y="3871743"/>
                </a:cubicBezTo>
                <a:close/>
                <a:moveTo>
                  <a:pt x="2563513" y="3840679"/>
                </a:moveTo>
                <a:cubicBezTo>
                  <a:pt x="2567539" y="3840038"/>
                  <a:pt x="2572444" y="3842223"/>
                  <a:pt x="2576544" y="3847495"/>
                </a:cubicBezTo>
                <a:cubicBezTo>
                  <a:pt x="2580351" y="3852918"/>
                  <a:pt x="2584451" y="3864065"/>
                  <a:pt x="2577423" y="3870693"/>
                </a:cubicBezTo>
                <a:cubicBezTo>
                  <a:pt x="2567466" y="3878225"/>
                  <a:pt x="2554288" y="3863764"/>
                  <a:pt x="2555752" y="3850809"/>
                </a:cubicBezTo>
                <a:cubicBezTo>
                  <a:pt x="2556338" y="3844784"/>
                  <a:pt x="2559486" y="3841319"/>
                  <a:pt x="2563513" y="3840679"/>
                </a:cubicBezTo>
                <a:close/>
                <a:moveTo>
                  <a:pt x="2262903" y="3827964"/>
                </a:moveTo>
                <a:cubicBezTo>
                  <a:pt x="2267572" y="3828226"/>
                  <a:pt x="2272583" y="3831752"/>
                  <a:pt x="2276075" y="3838354"/>
                </a:cubicBezTo>
                <a:cubicBezTo>
                  <a:pt x="2279720" y="3846156"/>
                  <a:pt x="2281238" y="3859960"/>
                  <a:pt x="2272735" y="3866862"/>
                </a:cubicBezTo>
                <a:cubicBezTo>
                  <a:pt x="2272431" y="3866862"/>
                  <a:pt x="2271824" y="3867162"/>
                  <a:pt x="2271520" y="3867462"/>
                </a:cubicBezTo>
                <a:cubicBezTo>
                  <a:pt x="2259068" y="3873463"/>
                  <a:pt x="2246313" y="3853658"/>
                  <a:pt x="2251780" y="3837154"/>
                </a:cubicBezTo>
                <a:cubicBezTo>
                  <a:pt x="2253905" y="3830702"/>
                  <a:pt x="2258233" y="3827701"/>
                  <a:pt x="2262903" y="3827964"/>
                </a:cubicBezTo>
                <a:close/>
                <a:moveTo>
                  <a:pt x="1453071" y="3815173"/>
                </a:moveTo>
                <a:cubicBezTo>
                  <a:pt x="1455842" y="3815399"/>
                  <a:pt x="1458653" y="3817358"/>
                  <a:pt x="1460214" y="3820975"/>
                </a:cubicBezTo>
                <a:cubicBezTo>
                  <a:pt x="1461776" y="3824593"/>
                  <a:pt x="1462088" y="3831526"/>
                  <a:pt x="1456467" y="3834238"/>
                </a:cubicBezTo>
                <a:cubicBezTo>
                  <a:pt x="1448972" y="3836951"/>
                  <a:pt x="1443038" y="3826703"/>
                  <a:pt x="1446161" y="3819770"/>
                </a:cubicBezTo>
                <a:cubicBezTo>
                  <a:pt x="1447566" y="3816454"/>
                  <a:pt x="1450299" y="3814947"/>
                  <a:pt x="1453071" y="3815173"/>
                </a:cubicBezTo>
                <a:close/>
                <a:moveTo>
                  <a:pt x="2862943" y="3808062"/>
                </a:moveTo>
                <a:cubicBezTo>
                  <a:pt x="2865891" y="3807108"/>
                  <a:pt x="2870049" y="3807642"/>
                  <a:pt x="2874131" y="3810085"/>
                </a:cubicBezTo>
                <a:cubicBezTo>
                  <a:pt x="2878364" y="3812833"/>
                  <a:pt x="2882900" y="3818328"/>
                  <a:pt x="2878969" y="3823213"/>
                </a:cubicBezTo>
                <a:cubicBezTo>
                  <a:pt x="2872922" y="3829013"/>
                  <a:pt x="2860222" y="3822602"/>
                  <a:pt x="2859012" y="3814970"/>
                </a:cubicBezTo>
                <a:cubicBezTo>
                  <a:pt x="2858256" y="3811459"/>
                  <a:pt x="2859995" y="3809016"/>
                  <a:pt x="2862943" y="3808062"/>
                </a:cubicBezTo>
                <a:close/>
                <a:moveTo>
                  <a:pt x="3121468" y="3794769"/>
                </a:moveTo>
                <a:cubicBezTo>
                  <a:pt x="3124903" y="3795109"/>
                  <a:pt x="3128963" y="3797150"/>
                  <a:pt x="3127089" y="3799871"/>
                </a:cubicBezTo>
                <a:cubicBezTo>
                  <a:pt x="3123654" y="3803613"/>
                  <a:pt x="3113973" y="3802933"/>
                  <a:pt x="3112099" y="3799871"/>
                </a:cubicBezTo>
                <a:cubicBezTo>
                  <a:pt x="3109913" y="3796810"/>
                  <a:pt x="3115535" y="3794088"/>
                  <a:pt x="3121468" y="3794769"/>
                </a:cubicBezTo>
                <a:close/>
                <a:moveTo>
                  <a:pt x="1944050" y="3791685"/>
                </a:moveTo>
                <a:cubicBezTo>
                  <a:pt x="1948719" y="3792149"/>
                  <a:pt x="1953426" y="3795940"/>
                  <a:pt x="1956311" y="3802905"/>
                </a:cubicBezTo>
                <a:cubicBezTo>
                  <a:pt x="1959348" y="3810333"/>
                  <a:pt x="1960563" y="3824571"/>
                  <a:pt x="1950541" y="3831380"/>
                </a:cubicBezTo>
                <a:cubicBezTo>
                  <a:pt x="1950237" y="3831380"/>
                  <a:pt x="1949630" y="3831689"/>
                  <a:pt x="1949326" y="3831999"/>
                </a:cubicBezTo>
                <a:cubicBezTo>
                  <a:pt x="1936875" y="3836951"/>
                  <a:pt x="1925638" y="3815904"/>
                  <a:pt x="1932016" y="3800428"/>
                </a:cubicBezTo>
                <a:cubicBezTo>
                  <a:pt x="1934749" y="3794083"/>
                  <a:pt x="1939380" y="3791220"/>
                  <a:pt x="1944050" y="3791685"/>
                </a:cubicBezTo>
                <a:close/>
                <a:moveTo>
                  <a:pt x="2657740" y="3756258"/>
                </a:moveTo>
                <a:cubicBezTo>
                  <a:pt x="2661784" y="3755875"/>
                  <a:pt x="2666698" y="3758324"/>
                  <a:pt x="2670931" y="3763835"/>
                </a:cubicBezTo>
                <a:cubicBezTo>
                  <a:pt x="2675769" y="3769958"/>
                  <a:pt x="2679700" y="3781899"/>
                  <a:pt x="2673653" y="3788634"/>
                </a:cubicBezTo>
                <a:cubicBezTo>
                  <a:pt x="2673350" y="3788634"/>
                  <a:pt x="2672745" y="3789247"/>
                  <a:pt x="2672443" y="3789247"/>
                </a:cubicBezTo>
                <a:cubicBezTo>
                  <a:pt x="2663069" y="3795676"/>
                  <a:pt x="2647950" y="3780062"/>
                  <a:pt x="2649764" y="3765672"/>
                </a:cubicBezTo>
                <a:cubicBezTo>
                  <a:pt x="2650520" y="3759855"/>
                  <a:pt x="2653695" y="3756640"/>
                  <a:pt x="2657740" y="3756258"/>
                </a:cubicBezTo>
                <a:close/>
                <a:moveTo>
                  <a:pt x="1077913" y="3754400"/>
                </a:moveTo>
                <a:lnTo>
                  <a:pt x="1079501" y="3755988"/>
                </a:lnTo>
                <a:lnTo>
                  <a:pt x="1079501" y="3757575"/>
                </a:lnTo>
                <a:lnTo>
                  <a:pt x="1077913" y="3755988"/>
                </a:lnTo>
                <a:close/>
                <a:moveTo>
                  <a:pt x="2375344" y="3745882"/>
                </a:moveTo>
                <a:cubicBezTo>
                  <a:pt x="2380032" y="3746405"/>
                  <a:pt x="2385053" y="3750363"/>
                  <a:pt x="2388745" y="3757533"/>
                </a:cubicBezTo>
                <a:cubicBezTo>
                  <a:pt x="2392585" y="3765598"/>
                  <a:pt x="2395538" y="3781431"/>
                  <a:pt x="2386087" y="3789496"/>
                </a:cubicBezTo>
                <a:cubicBezTo>
                  <a:pt x="2385792" y="3789795"/>
                  <a:pt x="2385201" y="3790094"/>
                  <a:pt x="2384906" y="3790393"/>
                </a:cubicBezTo>
                <a:cubicBezTo>
                  <a:pt x="2371910" y="3797263"/>
                  <a:pt x="2357438" y="3772768"/>
                  <a:pt x="2363936" y="3754844"/>
                </a:cubicBezTo>
                <a:cubicBezTo>
                  <a:pt x="2366299" y="3748272"/>
                  <a:pt x="2370655" y="3745360"/>
                  <a:pt x="2375344" y="3745882"/>
                </a:cubicBezTo>
                <a:close/>
                <a:moveTo>
                  <a:pt x="1597632" y="3743018"/>
                </a:moveTo>
                <a:cubicBezTo>
                  <a:pt x="1601567" y="3743282"/>
                  <a:pt x="1605616" y="3746149"/>
                  <a:pt x="1608015" y="3751580"/>
                </a:cubicBezTo>
                <a:cubicBezTo>
                  <a:pt x="1610414" y="3757012"/>
                  <a:pt x="1611313" y="3767573"/>
                  <a:pt x="1603217" y="3772100"/>
                </a:cubicBezTo>
                <a:cubicBezTo>
                  <a:pt x="1591822" y="3776626"/>
                  <a:pt x="1584325" y="3760331"/>
                  <a:pt x="1587924" y="3750071"/>
                </a:cubicBezTo>
                <a:cubicBezTo>
                  <a:pt x="1589873" y="3745092"/>
                  <a:pt x="1593696" y="3742754"/>
                  <a:pt x="1597632" y="3743018"/>
                </a:cubicBezTo>
                <a:close/>
                <a:moveTo>
                  <a:pt x="2940491" y="3723805"/>
                </a:moveTo>
                <a:cubicBezTo>
                  <a:pt x="2943245" y="3722891"/>
                  <a:pt x="2947223" y="3723403"/>
                  <a:pt x="2951201" y="3725742"/>
                </a:cubicBezTo>
                <a:cubicBezTo>
                  <a:pt x="2955486" y="3728082"/>
                  <a:pt x="2960688" y="3733345"/>
                  <a:pt x="2957322" y="3737732"/>
                </a:cubicBezTo>
                <a:cubicBezTo>
                  <a:pt x="2951813" y="3743288"/>
                  <a:pt x="2938960" y="3737440"/>
                  <a:pt x="2937124" y="3730421"/>
                </a:cubicBezTo>
                <a:cubicBezTo>
                  <a:pt x="2936206" y="3727058"/>
                  <a:pt x="2937736" y="3724719"/>
                  <a:pt x="2940491" y="3723805"/>
                </a:cubicBezTo>
                <a:close/>
                <a:moveTo>
                  <a:pt x="2072184" y="3711495"/>
                </a:moveTo>
                <a:cubicBezTo>
                  <a:pt x="2077726" y="3712020"/>
                  <a:pt x="2083459" y="3716515"/>
                  <a:pt x="2087128" y="3724756"/>
                </a:cubicBezTo>
                <a:cubicBezTo>
                  <a:pt x="2091102" y="3734346"/>
                  <a:pt x="2092325" y="3750829"/>
                  <a:pt x="2081318" y="3758621"/>
                </a:cubicBezTo>
                <a:cubicBezTo>
                  <a:pt x="2081013" y="3758920"/>
                  <a:pt x="2080401" y="3759220"/>
                  <a:pt x="2079790" y="3759520"/>
                </a:cubicBezTo>
                <a:cubicBezTo>
                  <a:pt x="2065420" y="3765513"/>
                  <a:pt x="2051050" y="3740640"/>
                  <a:pt x="2058388" y="3722059"/>
                </a:cubicBezTo>
                <a:cubicBezTo>
                  <a:pt x="2061292" y="3714417"/>
                  <a:pt x="2066643" y="3710971"/>
                  <a:pt x="2072184" y="3711495"/>
                </a:cubicBezTo>
                <a:close/>
                <a:moveTo>
                  <a:pt x="3191000" y="3705879"/>
                </a:moveTo>
                <a:cubicBezTo>
                  <a:pt x="3193801" y="3706224"/>
                  <a:pt x="3197225" y="3707604"/>
                  <a:pt x="3195980" y="3710020"/>
                </a:cubicBezTo>
                <a:cubicBezTo>
                  <a:pt x="3193490" y="3713126"/>
                  <a:pt x="3185708" y="3712781"/>
                  <a:pt x="3183218" y="3710365"/>
                </a:cubicBezTo>
                <a:cubicBezTo>
                  <a:pt x="3181350" y="3707604"/>
                  <a:pt x="3185708" y="3705188"/>
                  <a:pt x="3191000" y="3705879"/>
                </a:cubicBezTo>
                <a:close/>
                <a:moveTo>
                  <a:pt x="1230321" y="3687895"/>
                </a:moveTo>
                <a:cubicBezTo>
                  <a:pt x="1232536" y="3687856"/>
                  <a:pt x="1234965" y="3689261"/>
                  <a:pt x="1236537" y="3692384"/>
                </a:cubicBezTo>
                <a:cubicBezTo>
                  <a:pt x="1238251" y="3696132"/>
                  <a:pt x="1237965" y="3701128"/>
                  <a:pt x="1234250" y="3703002"/>
                </a:cubicBezTo>
                <a:cubicBezTo>
                  <a:pt x="1228250" y="3705188"/>
                  <a:pt x="1223963" y="3697381"/>
                  <a:pt x="1225392" y="3692072"/>
                </a:cubicBezTo>
                <a:cubicBezTo>
                  <a:pt x="1226106" y="3689417"/>
                  <a:pt x="1228107" y="3687934"/>
                  <a:pt x="1230321" y="3687895"/>
                </a:cubicBezTo>
                <a:close/>
                <a:moveTo>
                  <a:pt x="2742292" y="3674541"/>
                </a:moveTo>
                <a:cubicBezTo>
                  <a:pt x="2746187" y="3674430"/>
                  <a:pt x="2750938" y="3676862"/>
                  <a:pt x="2755144" y="3681874"/>
                </a:cubicBezTo>
                <a:cubicBezTo>
                  <a:pt x="2760129" y="3687476"/>
                  <a:pt x="2765426" y="3698974"/>
                  <a:pt x="2759195" y="3706344"/>
                </a:cubicBezTo>
                <a:cubicBezTo>
                  <a:pt x="2758883" y="3706344"/>
                  <a:pt x="2758572" y="3706934"/>
                  <a:pt x="2758260" y="3706934"/>
                </a:cubicBezTo>
                <a:cubicBezTo>
                  <a:pt x="2749536" y="3713125"/>
                  <a:pt x="2732088" y="3697795"/>
                  <a:pt x="2734581" y="3682464"/>
                </a:cubicBezTo>
                <a:cubicBezTo>
                  <a:pt x="2735360" y="3677304"/>
                  <a:pt x="2738397" y="3674651"/>
                  <a:pt x="2742292" y="3674541"/>
                </a:cubicBezTo>
                <a:close/>
                <a:moveTo>
                  <a:pt x="1738920" y="3667868"/>
                </a:moveTo>
                <a:cubicBezTo>
                  <a:pt x="1744195" y="3668096"/>
                  <a:pt x="1749731" y="3671974"/>
                  <a:pt x="1753173" y="3679427"/>
                </a:cubicBezTo>
                <a:cubicBezTo>
                  <a:pt x="1756765" y="3687336"/>
                  <a:pt x="1757363" y="3702241"/>
                  <a:pt x="1747487" y="3708325"/>
                </a:cubicBezTo>
                <a:cubicBezTo>
                  <a:pt x="1733121" y="3714713"/>
                  <a:pt x="1720850" y="3693724"/>
                  <a:pt x="1726237" y="3678210"/>
                </a:cubicBezTo>
                <a:cubicBezTo>
                  <a:pt x="1728632" y="3671062"/>
                  <a:pt x="1733645" y="3667640"/>
                  <a:pt x="1738920" y="3667868"/>
                </a:cubicBezTo>
                <a:close/>
                <a:moveTo>
                  <a:pt x="2476572" y="3663606"/>
                </a:moveTo>
                <a:cubicBezTo>
                  <a:pt x="2481382" y="3664177"/>
                  <a:pt x="2486608" y="3668443"/>
                  <a:pt x="2490546" y="3676212"/>
                </a:cubicBezTo>
                <a:cubicBezTo>
                  <a:pt x="2495091" y="3684743"/>
                  <a:pt x="2498726" y="3702109"/>
                  <a:pt x="2489334" y="3710944"/>
                </a:cubicBezTo>
                <a:cubicBezTo>
                  <a:pt x="2489031" y="3711249"/>
                  <a:pt x="2488425" y="3711554"/>
                  <a:pt x="2488122" y="3711858"/>
                </a:cubicBezTo>
                <a:cubicBezTo>
                  <a:pt x="2475095" y="3719475"/>
                  <a:pt x="2459038" y="3692359"/>
                  <a:pt x="2465097" y="3673165"/>
                </a:cubicBezTo>
                <a:cubicBezTo>
                  <a:pt x="2467370" y="3666158"/>
                  <a:pt x="2471763" y="3663035"/>
                  <a:pt x="2476572" y="3663606"/>
                </a:cubicBezTo>
                <a:close/>
                <a:moveTo>
                  <a:pt x="3008248" y="3638228"/>
                </a:moveTo>
                <a:cubicBezTo>
                  <a:pt x="3010651" y="3637264"/>
                  <a:pt x="3014309" y="3637709"/>
                  <a:pt x="3018182" y="3640080"/>
                </a:cubicBezTo>
                <a:cubicBezTo>
                  <a:pt x="3022199" y="3642154"/>
                  <a:pt x="3027363" y="3647488"/>
                  <a:pt x="3024781" y="3651933"/>
                </a:cubicBezTo>
                <a:cubicBezTo>
                  <a:pt x="3019904" y="3657563"/>
                  <a:pt x="3008141" y="3652229"/>
                  <a:pt x="3005845" y="3644821"/>
                </a:cubicBezTo>
                <a:cubicBezTo>
                  <a:pt x="3004698" y="3641561"/>
                  <a:pt x="3005845" y="3639191"/>
                  <a:pt x="3008248" y="3638228"/>
                </a:cubicBezTo>
                <a:close/>
                <a:moveTo>
                  <a:pt x="2192355" y="3629762"/>
                </a:moveTo>
                <a:cubicBezTo>
                  <a:pt x="2198110" y="3630748"/>
                  <a:pt x="2204058" y="3635906"/>
                  <a:pt x="2208075" y="3644856"/>
                </a:cubicBezTo>
                <a:cubicBezTo>
                  <a:pt x="2212709" y="3655778"/>
                  <a:pt x="2214563" y="3674892"/>
                  <a:pt x="2203131" y="3683690"/>
                </a:cubicBezTo>
                <a:cubicBezTo>
                  <a:pt x="2202822" y="3683993"/>
                  <a:pt x="2201895" y="3684297"/>
                  <a:pt x="2201586" y="3684600"/>
                </a:cubicBezTo>
                <a:cubicBezTo>
                  <a:pt x="2184901" y="3692488"/>
                  <a:pt x="2168525" y="3661239"/>
                  <a:pt x="2177795" y="3639698"/>
                </a:cubicBezTo>
                <a:cubicBezTo>
                  <a:pt x="2181039" y="3631962"/>
                  <a:pt x="2186601" y="3628776"/>
                  <a:pt x="2192355" y="3629762"/>
                </a:cubicBezTo>
                <a:close/>
                <a:moveTo>
                  <a:pt x="1376799" y="3620380"/>
                </a:moveTo>
                <a:cubicBezTo>
                  <a:pt x="1380967" y="3620418"/>
                  <a:pt x="1385571" y="3622962"/>
                  <a:pt x="1388428" y="3628048"/>
                </a:cubicBezTo>
                <a:cubicBezTo>
                  <a:pt x="1391603" y="3632980"/>
                  <a:pt x="1392238" y="3642227"/>
                  <a:pt x="1384618" y="3645926"/>
                </a:cubicBezTo>
                <a:cubicBezTo>
                  <a:pt x="1374458" y="3649625"/>
                  <a:pt x="1365250" y="3637603"/>
                  <a:pt x="1367790" y="3627739"/>
                </a:cubicBezTo>
                <a:cubicBezTo>
                  <a:pt x="1368901" y="3622807"/>
                  <a:pt x="1372632" y="3620341"/>
                  <a:pt x="1376799" y="3620380"/>
                </a:cubicBezTo>
                <a:close/>
                <a:moveTo>
                  <a:pt x="3251201" y="3617875"/>
                </a:moveTo>
                <a:lnTo>
                  <a:pt x="3255963" y="3621051"/>
                </a:lnTo>
                <a:lnTo>
                  <a:pt x="3249613" y="3622638"/>
                </a:lnTo>
                <a:lnTo>
                  <a:pt x="3244850" y="3619463"/>
                </a:lnTo>
                <a:close/>
                <a:moveTo>
                  <a:pt x="2817717" y="3590449"/>
                </a:moveTo>
                <a:cubicBezTo>
                  <a:pt x="2821262" y="3590297"/>
                  <a:pt x="2825711" y="3592729"/>
                  <a:pt x="2829783" y="3597745"/>
                </a:cubicBezTo>
                <a:cubicBezTo>
                  <a:pt x="2834609" y="3603521"/>
                  <a:pt x="2840038" y="3615377"/>
                  <a:pt x="2834910" y="3622672"/>
                </a:cubicBezTo>
                <a:cubicBezTo>
                  <a:pt x="2834910" y="3622976"/>
                  <a:pt x="2834609" y="3623280"/>
                  <a:pt x="2834307" y="3623584"/>
                </a:cubicBezTo>
                <a:cubicBezTo>
                  <a:pt x="2825862" y="3630576"/>
                  <a:pt x="2809875" y="3613553"/>
                  <a:pt x="2811082" y="3598657"/>
                </a:cubicBezTo>
                <a:cubicBezTo>
                  <a:pt x="2811534" y="3593337"/>
                  <a:pt x="2814173" y="3590601"/>
                  <a:pt x="2817717" y="3590449"/>
                </a:cubicBezTo>
                <a:close/>
                <a:moveTo>
                  <a:pt x="1873435" y="3589404"/>
                </a:moveTo>
                <a:cubicBezTo>
                  <a:pt x="1879473" y="3589979"/>
                  <a:pt x="1885696" y="3594653"/>
                  <a:pt x="1889548" y="3603235"/>
                </a:cubicBezTo>
                <a:cubicBezTo>
                  <a:pt x="1894290" y="3613349"/>
                  <a:pt x="1895475" y="3631126"/>
                  <a:pt x="1883622" y="3639402"/>
                </a:cubicBezTo>
                <a:cubicBezTo>
                  <a:pt x="1883029" y="3639402"/>
                  <a:pt x="1882436" y="3640015"/>
                  <a:pt x="1881844" y="3640015"/>
                </a:cubicBezTo>
                <a:cubicBezTo>
                  <a:pt x="1866434" y="3646451"/>
                  <a:pt x="1851025" y="3619786"/>
                  <a:pt x="1858433" y="3600170"/>
                </a:cubicBezTo>
                <a:cubicBezTo>
                  <a:pt x="1861545" y="3592354"/>
                  <a:pt x="1867398" y="3588829"/>
                  <a:pt x="1873435" y="3589404"/>
                </a:cubicBezTo>
                <a:close/>
                <a:moveTo>
                  <a:pt x="2570138" y="3582772"/>
                </a:moveTo>
                <a:cubicBezTo>
                  <a:pt x="2574691" y="3583659"/>
                  <a:pt x="2579652" y="3587947"/>
                  <a:pt x="2583503" y="3595339"/>
                </a:cubicBezTo>
                <a:cubicBezTo>
                  <a:pt x="2588242" y="3604507"/>
                  <a:pt x="2592388" y="3621953"/>
                  <a:pt x="2583799" y="3631120"/>
                </a:cubicBezTo>
                <a:cubicBezTo>
                  <a:pt x="2583207" y="3631712"/>
                  <a:pt x="2582022" y="3632303"/>
                  <a:pt x="2581429" y="3632895"/>
                </a:cubicBezTo>
                <a:cubicBezTo>
                  <a:pt x="2567805" y="3638513"/>
                  <a:pt x="2552700" y="3609534"/>
                  <a:pt x="2559216" y="3590608"/>
                </a:cubicBezTo>
                <a:cubicBezTo>
                  <a:pt x="2561437" y="3584398"/>
                  <a:pt x="2565584" y="3581885"/>
                  <a:pt x="2570138" y="3582772"/>
                </a:cubicBezTo>
                <a:close/>
                <a:moveTo>
                  <a:pt x="990600" y="3576600"/>
                </a:moveTo>
                <a:lnTo>
                  <a:pt x="996950" y="3579775"/>
                </a:lnTo>
                <a:lnTo>
                  <a:pt x="996950" y="3584538"/>
                </a:lnTo>
                <a:lnTo>
                  <a:pt x="990600" y="3581363"/>
                </a:lnTo>
                <a:close/>
                <a:moveTo>
                  <a:pt x="3066418" y="3553476"/>
                </a:moveTo>
                <a:cubicBezTo>
                  <a:pt x="3068595" y="3552718"/>
                  <a:pt x="3071899" y="3553173"/>
                  <a:pt x="3075503" y="3555146"/>
                </a:cubicBezTo>
                <a:cubicBezTo>
                  <a:pt x="3079408" y="3557270"/>
                  <a:pt x="3084513" y="3562126"/>
                  <a:pt x="3082411" y="3566375"/>
                </a:cubicBezTo>
                <a:cubicBezTo>
                  <a:pt x="3078506" y="3571838"/>
                  <a:pt x="3066193" y="3565768"/>
                  <a:pt x="3064090" y="3559091"/>
                </a:cubicBezTo>
                <a:cubicBezTo>
                  <a:pt x="3063189" y="3556208"/>
                  <a:pt x="3064241" y="3554235"/>
                  <a:pt x="3066418" y="3553476"/>
                </a:cubicBezTo>
                <a:close/>
                <a:moveTo>
                  <a:pt x="1519674" y="3550067"/>
                </a:moveTo>
                <a:cubicBezTo>
                  <a:pt x="1524987" y="3550294"/>
                  <a:pt x="1530748" y="3553695"/>
                  <a:pt x="1534489" y="3560045"/>
                </a:cubicBezTo>
                <a:cubicBezTo>
                  <a:pt x="1538679" y="3567303"/>
                  <a:pt x="1539876" y="3580003"/>
                  <a:pt x="1530299" y="3585445"/>
                </a:cubicBezTo>
                <a:cubicBezTo>
                  <a:pt x="1516532" y="3590888"/>
                  <a:pt x="1503363" y="3572745"/>
                  <a:pt x="1507553" y="3559138"/>
                </a:cubicBezTo>
                <a:cubicBezTo>
                  <a:pt x="1509499" y="3552788"/>
                  <a:pt x="1514362" y="3549840"/>
                  <a:pt x="1519674" y="3550067"/>
                </a:cubicBezTo>
                <a:close/>
                <a:moveTo>
                  <a:pt x="2302374" y="3549140"/>
                </a:moveTo>
                <a:cubicBezTo>
                  <a:pt x="2308129" y="3550163"/>
                  <a:pt x="2314179" y="3555699"/>
                  <a:pt x="2318310" y="3565405"/>
                </a:cubicBezTo>
                <a:cubicBezTo>
                  <a:pt x="2323327" y="3577233"/>
                  <a:pt x="2325688" y="3598161"/>
                  <a:pt x="2314769" y="3608170"/>
                </a:cubicBezTo>
                <a:cubicBezTo>
                  <a:pt x="2314179" y="3608474"/>
                  <a:pt x="2313588" y="3608777"/>
                  <a:pt x="2312998" y="3609080"/>
                </a:cubicBezTo>
                <a:cubicBezTo>
                  <a:pt x="2296767" y="3617876"/>
                  <a:pt x="2279650" y="3583906"/>
                  <a:pt x="2288208" y="3559945"/>
                </a:cubicBezTo>
                <a:cubicBezTo>
                  <a:pt x="2291160" y="3551604"/>
                  <a:pt x="2296619" y="3548116"/>
                  <a:pt x="2302374" y="3549140"/>
                </a:cubicBezTo>
                <a:close/>
                <a:moveTo>
                  <a:pt x="3300413" y="3528975"/>
                </a:moveTo>
                <a:lnTo>
                  <a:pt x="3303588" y="3530563"/>
                </a:lnTo>
                <a:lnTo>
                  <a:pt x="3298825" y="3532150"/>
                </a:lnTo>
                <a:lnTo>
                  <a:pt x="3295650" y="3530563"/>
                </a:lnTo>
                <a:close/>
                <a:moveTo>
                  <a:pt x="1138184" y="3513472"/>
                </a:moveTo>
                <a:cubicBezTo>
                  <a:pt x="1141638" y="3513393"/>
                  <a:pt x="1145617" y="3515116"/>
                  <a:pt x="1148320" y="3518720"/>
                </a:cubicBezTo>
                <a:cubicBezTo>
                  <a:pt x="1151023" y="3522480"/>
                  <a:pt x="1152525" y="3529373"/>
                  <a:pt x="1146518" y="3532193"/>
                </a:cubicBezTo>
                <a:cubicBezTo>
                  <a:pt x="1138109" y="3535326"/>
                  <a:pt x="1130300" y="3525613"/>
                  <a:pt x="1131201" y="3519033"/>
                </a:cubicBezTo>
                <a:cubicBezTo>
                  <a:pt x="1131802" y="3515430"/>
                  <a:pt x="1134730" y="3513550"/>
                  <a:pt x="1138184" y="3513472"/>
                </a:cubicBezTo>
                <a:close/>
                <a:moveTo>
                  <a:pt x="1999765" y="3509328"/>
                </a:moveTo>
                <a:cubicBezTo>
                  <a:pt x="2006779" y="3509942"/>
                  <a:pt x="2014219" y="3515388"/>
                  <a:pt x="2019178" y="3525360"/>
                </a:cubicBezTo>
                <a:cubicBezTo>
                  <a:pt x="2025068" y="3537326"/>
                  <a:pt x="2027238" y="3558497"/>
                  <a:pt x="2013599" y="3568009"/>
                </a:cubicBezTo>
                <a:cubicBezTo>
                  <a:pt x="2013289" y="3568316"/>
                  <a:pt x="2012359" y="3568623"/>
                  <a:pt x="2011739" y="3568930"/>
                </a:cubicBezTo>
                <a:cubicBezTo>
                  <a:pt x="1994069" y="3576600"/>
                  <a:pt x="1974850" y="3545611"/>
                  <a:pt x="1982910" y="3522292"/>
                </a:cubicBezTo>
                <a:cubicBezTo>
                  <a:pt x="1986165" y="3512933"/>
                  <a:pt x="1992752" y="3508715"/>
                  <a:pt x="1999765" y="3509328"/>
                </a:cubicBezTo>
                <a:close/>
                <a:moveTo>
                  <a:pt x="2882829" y="3508359"/>
                </a:moveTo>
                <a:cubicBezTo>
                  <a:pt x="2886059" y="3508628"/>
                  <a:pt x="2890011" y="3511169"/>
                  <a:pt x="2893506" y="3515328"/>
                </a:cubicBezTo>
                <a:cubicBezTo>
                  <a:pt x="2898370" y="3521488"/>
                  <a:pt x="2903538" y="3532885"/>
                  <a:pt x="2899586" y="3539662"/>
                </a:cubicBezTo>
                <a:cubicBezTo>
                  <a:pt x="2899282" y="3540278"/>
                  <a:pt x="2898674" y="3540894"/>
                  <a:pt x="2898066" y="3541202"/>
                </a:cubicBezTo>
                <a:cubicBezTo>
                  <a:pt x="2889859" y="3546438"/>
                  <a:pt x="2874963" y="3528573"/>
                  <a:pt x="2876483" y="3515020"/>
                </a:cubicBezTo>
                <a:cubicBezTo>
                  <a:pt x="2877091" y="3510091"/>
                  <a:pt x="2879599" y="3508089"/>
                  <a:pt x="2882829" y="3508359"/>
                </a:cubicBezTo>
                <a:close/>
                <a:moveTo>
                  <a:pt x="2652270" y="3500332"/>
                </a:moveTo>
                <a:cubicBezTo>
                  <a:pt x="2656627" y="3501210"/>
                  <a:pt x="2661500" y="3505713"/>
                  <a:pt x="2665487" y="3513650"/>
                </a:cubicBezTo>
                <a:cubicBezTo>
                  <a:pt x="2670213" y="3523114"/>
                  <a:pt x="2674938" y="3541432"/>
                  <a:pt x="2667259" y="3551201"/>
                </a:cubicBezTo>
                <a:cubicBezTo>
                  <a:pt x="2666373" y="3551811"/>
                  <a:pt x="2665487" y="3552422"/>
                  <a:pt x="2664896" y="3553032"/>
                </a:cubicBezTo>
                <a:cubicBezTo>
                  <a:pt x="2652492" y="3559138"/>
                  <a:pt x="2636838" y="3528609"/>
                  <a:pt x="2642154" y="3508766"/>
                </a:cubicBezTo>
                <a:cubicBezTo>
                  <a:pt x="2644074" y="3502202"/>
                  <a:pt x="2647914" y="3499454"/>
                  <a:pt x="2652270" y="3500332"/>
                </a:cubicBezTo>
                <a:close/>
                <a:moveTo>
                  <a:pt x="738188" y="3489288"/>
                </a:moveTo>
                <a:lnTo>
                  <a:pt x="741363" y="3489288"/>
                </a:lnTo>
                <a:lnTo>
                  <a:pt x="739776" y="3490876"/>
                </a:lnTo>
                <a:close/>
                <a:moveTo>
                  <a:pt x="1655236" y="3476059"/>
                </a:moveTo>
                <a:cubicBezTo>
                  <a:pt x="1662067" y="3476210"/>
                  <a:pt x="1669623" y="3480443"/>
                  <a:pt x="1674813" y="3488759"/>
                </a:cubicBezTo>
                <a:cubicBezTo>
                  <a:pt x="1680308" y="3497830"/>
                  <a:pt x="1682750" y="3513856"/>
                  <a:pt x="1670539" y="3521416"/>
                </a:cubicBezTo>
                <a:cubicBezTo>
                  <a:pt x="1652832" y="3528975"/>
                  <a:pt x="1635125" y="3505692"/>
                  <a:pt x="1640010" y="3487851"/>
                </a:cubicBezTo>
                <a:cubicBezTo>
                  <a:pt x="1642299" y="3479838"/>
                  <a:pt x="1648405" y="3475907"/>
                  <a:pt x="1655236" y="3476059"/>
                </a:cubicBezTo>
                <a:close/>
                <a:moveTo>
                  <a:pt x="3114586" y="3470238"/>
                </a:moveTo>
                <a:cubicBezTo>
                  <a:pt x="3116243" y="3469732"/>
                  <a:pt x="3118727" y="3470093"/>
                  <a:pt x="3121436" y="3471536"/>
                </a:cubicBezTo>
                <a:cubicBezTo>
                  <a:pt x="3125049" y="3472980"/>
                  <a:pt x="3128963" y="3476732"/>
                  <a:pt x="3127759" y="3479907"/>
                </a:cubicBezTo>
                <a:cubicBezTo>
                  <a:pt x="3124748" y="3484525"/>
                  <a:pt x="3114511" y="3479330"/>
                  <a:pt x="3112705" y="3474134"/>
                </a:cubicBezTo>
                <a:cubicBezTo>
                  <a:pt x="3112103" y="3472114"/>
                  <a:pt x="3112931" y="3470743"/>
                  <a:pt x="3114586" y="3470238"/>
                </a:cubicBezTo>
                <a:close/>
                <a:moveTo>
                  <a:pt x="2403032" y="3468413"/>
                </a:moveTo>
                <a:cubicBezTo>
                  <a:pt x="2408578" y="3469800"/>
                  <a:pt x="2414421" y="3475500"/>
                  <a:pt x="2418710" y="3485100"/>
                </a:cubicBezTo>
                <a:cubicBezTo>
                  <a:pt x="2424330" y="3497700"/>
                  <a:pt x="2427288" y="3519900"/>
                  <a:pt x="2416639" y="3530400"/>
                </a:cubicBezTo>
                <a:cubicBezTo>
                  <a:pt x="2415456" y="3531300"/>
                  <a:pt x="2414273" y="3531900"/>
                  <a:pt x="2413385" y="3532500"/>
                </a:cubicBezTo>
                <a:cubicBezTo>
                  <a:pt x="2396524" y="3538500"/>
                  <a:pt x="2379663" y="3500400"/>
                  <a:pt x="2389129" y="3477600"/>
                </a:cubicBezTo>
                <a:cubicBezTo>
                  <a:pt x="2392235" y="3469950"/>
                  <a:pt x="2397485" y="3467025"/>
                  <a:pt x="2403032" y="3468413"/>
                </a:cubicBezTo>
                <a:close/>
                <a:moveTo>
                  <a:pt x="1278517" y="3447799"/>
                </a:moveTo>
                <a:cubicBezTo>
                  <a:pt x="1283832" y="3447571"/>
                  <a:pt x="1290058" y="3450001"/>
                  <a:pt x="1294461" y="3455164"/>
                </a:cubicBezTo>
                <a:cubicBezTo>
                  <a:pt x="1299321" y="3460934"/>
                  <a:pt x="1301750" y="3470652"/>
                  <a:pt x="1292639" y="3475512"/>
                </a:cubicBezTo>
                <a:cubicBezTo>
                  <a:pt x="1280491" y="3479763"/>
                  <a:pt x="1266825" y="3467008"/>
                  <a:pt x="1268040" y="3456379"/>
                </a:cubicBezTo>
                <a:cubicBezTo>
                  <a:pt x="1268799" y="3450912"/>
                  <a:pt x="1273203" y="3448027"/>
                  <a:pt x="1278517" y="3447799"/>
                </a:cubicBezTo>
                <a:close/>
                <a:moveTo>
                  <a:pt x="3340100" y="3441663"/>
                </a:moveTo>
                <a:lnTo>
                  <a:pt x="3340100" y="3443251"/>
                </a:lnTo>
                <a:lnTo>
                  <a:pt x="3338513" y="3443251"/>
                </a:lnTo>
                <a:lnTo>
                  <a:pt x="3336925" y="3443251"/>
                </a:lnTo>
                <a:close/>
                <a:moveTo>
                  <a:pt x="879072" y="3433763"/>
                </a:moveTo>
                <a:cubicBezTo>
                  <a:pt x="881446" y="3433393"/>
                  <a:pt x="884494" y="3434058"/>
                  <a:pt x="886903" y="3435978"/>
                </a:cubicBezTo>
                <a:cubicBezTo>
                  <a:pt x="889171" y="3438045"/>
                  <a:pt x="890588" y="3441294"/>
                  <a:pt x="886903" y="3443066"/>
                </a:cubicBezTo>
                <a:cubicBezTo>
                  <a:pt x="881801" y="3444838"/>
                  <a:pt x="875847" y="3440999"/>
                  <a:pt x="875280" y="3437750"/>
                </a:cubicBezTo>
                <a:cubicBezTo>
                  <a:pt x="874997" y="3435535"/>
                  <a:pt x="876698" y="3434132"/>
                  <a:pt x="879072" y="3433763"/>
                </a:cubicBezTo>
                <a:close/>
                <a:moveTo>
                  <a:pt x="2117591" y="3429200"/>
                </a:moveTo>
                <a:cubicBezTo>
                  <a:pt x="2124536" y="3430305"/>
                  <a:pt x="2131890" y="3436473"/>
                  <a:pt x="2137090" y="3447287"/>
                </a:cubicBezTo>
                <a:cubicBezTo>
                  <a:pt x="2143627" y="3460385"/>
                  <a:pt x="2146301" y="3483840"/>
                  <a:pt x="2132930" y="3494806"/>
                </a:cubicBezTo>
                <a:cubicBezTo>
                  <a:pt x="2132336" y="3495111"/>
                  <a:pt x="2131742" y="3495720"/>
                  <a:pt x="2131148" y="3496025"/>
                </a:cubicBezTo>
                <a:cubicBezTo>
                  <a:pt x="2112131" y="3505163"/>
                  <a:pt x="2090738" y="3466782"/>
                  <a:pt x="2100543" y="3441499"/>
                </a:cubicBezTo>
                <a:cubicBezTo>
                  <a:pt x="2104109" y="3432056"/>
                  <a:pt x="2110646" y="3428096"/>
                  <a:pt x="2117591" y="3429200"/>
                </a:cubicBezTo>
                <a:close/>
                <a:moveTo>
                  <a:pt x="2937977" y="3426349"/>
                </a:moveTo>
                <a:cubicBezTo>
                  <a:pt x="2940868" y="3426388"/>
                  <a:pt x="2944643" y="3428575"/>
                  <a:pt x="2948499" y="3432950"/>
                </a:cubicBezTo>
                <a:cubicBezTo>
                  <a:pt x="2953318" y="3438263"/>
                  <a:pt x="2959101" y="3449200"/>
                  <a:pt x="2955567" y="3456076"/>
                </a:cubicBezTo>
                <a:cubicBezTo>
                  <a:pt x="2955567" y="3456076"/>
                  <a:pt x="2955246" y="3456388"/>
                  <a:pt x="2955246" y="3456701"/>
                </a:cubicBezTo>
                <a:cubicBezTo>
                  <a:pt x="2948499" y="3463888"/>
                  <a:pt x="2932113" y="3446388"/>
                  <a:pt x="2932756" y="3432638"/>
                </a:cubicBezTo>
                <a:cubicBezTo>
                  <a:pt x="2933077" y="3428419"/>
                  <a:pt x="2935085" y="3426309"/>
                  <a:pt x="2937977" y="3426349"/>
                </a:cubicBezTo>
                <a:close/>
                <a:moveTo>
                  <a:pt x="2726238" y="3419430"/>
                </a:moveTo>
                <a:cubicBezTo>
                  <a:pt x="2730072" y="3420657"/>
                  <a:pt x="2734380" y="3425105"/>
                  <a:pt x="2738032" y="3432467"/>
                </a:cubicBezTo>
                <a:cubicBezTo>
                  <a:pt x="2742705" y="3441670"/>
                  <a:pt x="2747963" y="3460076"/>
                  <a:pt x="2741245" y="3469893"/>
                </a:cubicBezTo>
                <a:cubicBezTo>
                  <a:pt x="2740661" y="3470506"/>
                  <a:pt x="2739784" y="3471426"/>
                  <a:pt x="2739200" y="3471733"/>
                </a:cubicBezTo>
                <a:cubicBezTo>
                  <a:pt x="2727224" y="3478175"/>
                  <a:pt x="2711450" y="3445045"/>
                  <a:pt x="2717292" y="3425719"/>
                </a:cubicBezTo>
                <a:cubicBezTo>
                  <a:pt x="2719045" y="3420197"/>
                  <a:pt x="2722404" y="3418203"/>
                  <a:pt x="2726238" y="3419430"/>
                </a:cubicBezTo>
                <a:close/>
                <a:moveTo>
                  <a:pt x="1785574" y="3399131"/>
                </a:moveTo>
                <a:cubicBezTo>
                  <a:pt x="1793544" y="3399093"/>
                  <a:pt x="1802577" y="3403995"/>
                  <a:pt x="1808953" y="3413952"/>
                </a:cubicBezTo>
                <a:cubicBezTo>
                  <a:pt x="1815936" y="3424980"/>
                  <a:pt x="1819276" y="3444587"/>
                  <a:pt x="1805309" y="3454085"/>
                </a:cubicBezTo>
                <a:cubicBezTo>
                  <a:pt x="1784967" y="3463888"/>
                  <a:pt x="1763713" y="3435703"/>
                  <a:pt x="1768571" y="3413952"/>
                </a:cubicBezTo>
                <a:cubicBezTo>
                  <a:pt x="1770697" y="3404148"/>
                  <a:pt x="1777604" y="3399170"/>
                  <a:pt x="1785574" y="3399131"/>
                </a:cubicBezTo>
                <a:close/>
                <a:moveTo>
                  <a:pt x="615950" y="3390863"/>
                </a:moveTo>
                <a:lnTo>
                  <a:pt x="620714" y="3392451"/>
                </a:lnTo>
                <a:lnTo>
                  <a:pt x="620714" y="3394038"/>
                </a:lnTo>
                <a:lnTo>
                  <a:pt x="615950" y="3394038"/>
                </a:lnTo>
                <a:close/>
                <a:moveTo>
                  <a:pt x="3152279" y="3387092"/>
                </a:moveTo>
                <a:cubicBezTo>
                  <a:pt x="3153638" y="3386735"/>
                  <a:pt x="3155657" y="3387053"/>
                  <a:pt x="3157676" y="3388005"/>
                </a:cubicBezTo>
                <a:cubicBezTo>
                  <a:pt x="3160161" y="3389275"/>
                  <a:pt x="3163888" y="3392450"/>
                  <a:pt x="3162956" y="3395308"/>
                </a:cubicBezTo>
                <a:cubicBezTo>
                  <a:pt x="3161403" y="3398800"/>
                  <a:pt x="3152706" y="3394673"/>
                  <a:pt x="3150843" y="3390228"/>
                </a:cubicBezTo>
                <a:cubicBezTo>
                  <a:pt x="3150221" y="3388481"/>
                  <a:pt x="3150920" y="3387449"/>
                  <a:pt x="3152279" y="3387092"/>
                </a:cubicBezTo>
                <a:close/>
                <a:moveTo>
                  <a:pt x="2493467" y="3386463"/>
                </a:moveTo>
                <a:cubicBezTo>
                  <a:pt x="2498974" y="3387959"/>
                  <a:pt x="2504927" y="3394173"/>
                  <a:pt x="2509540" y="3404607"/>
                </a:cubicBezTo>
                <a:cubicBezTo>
                  <a:pt x="2515494" y="3418110"/>
                  <a:pt x="2519363" y="3442046"/>
                  <a:pt x="2509243" y="3453401"/>
                </a:cubicBezTo>
                <a:cubicBezTo>
                  <a:pt x="2508350" y="3454014"/>
                  <a:pt x="2507159" y="3454935"/>
                  <a:pt x="2505969" y="3455549"/>
                </a:cubicBezTo>
                <a:cubicBezTo>
                  <a:pt x="2489598" y="3462300"/>
                  <a:pt x="2471738" y="3421485"/>
                  <a:pt x="2480073" y="3396628"/>
                </a:cubicBezTo>
                <a:cubicBezTo>
                  <a:pt x="2482900" y="3388189"/>
                  <a:pt x="2487960" y="3384967"/>
                  <a:pt x="2493467" y="3386463"/>
                </a:cubicBezTo>
                <a:close/>
                <a:moveTo>
                  <a:pt x="1413166" y="3380881"/>
                </a:moveTo>
                <a:cubicBezTo>
                  <a:pt x="1420264" y="3380394"/>
                  <a:pt x="1428812" y="3383464"/>
                  <a:pt x="1435223" y="3390353"/>
                </a:cubicBezTo>
                <a:cubicBezTo>
                  <a:pt x="1441939" y="3397842"/>
                  <a:pt x="1446213" y="3411021"/>
                  <a:pt x="1434307" y="3417611"/>
                </a:cubicBezTo>
                <a:cubicBezTo>
                  <a:pt x="1417211" y="3424200"/>
                  <a:pt x="1398588" y="3405929"/>
                  <a:pt x="1399809" y="3392750"/>
                </a:cubicBezTo>
                <a:cubicBezTo>
                  <a:pt x="1400420" y="3385411"/>
                  <a:pt x="1406068" y="3381368"/>
                  <a:pt x="1413166" y="3380881"/>
                </a:cubicBezTo>
                <a:close/>
                <a:moveTo>
                  <a:pt x="1013612" y="3374529"/>
                </a:moveTo>
                <a:cubicBezTo>
                  <a:pt x="1018364" y="3373971"/>
                  <a:pt x="1024517" y="3375236"/>
                  <a:pt x="1029502" y="3378659"/>
                </a:cubicBezTo>
                <a:cubicBezTo>
                  <a:pt x="1034487" y="3382231"/>
                  <a:pt x="1038226" y="3388780"/>
                  <a:pt x="1030748" y="3392054"/>
                </a:cubicBezTo>
                <a:cubicBezTo>
                  <a:pt x="1020155" y="3395626"/>
                  <a:pt x="1007381" y="3387589"/>
                  <a:pt x="1006134" y="3381338"/>
                </a:cubicBezTo>
                <a:cubicBezTo>
                  <a:pt x="1005511" y="3377469"/>
                  <a:pt x="1008861" y="3375087"/>
                  <a:pt x="1013612" y="3374529"/>
                </a:cubicBezTo>
                <a:close/>
                <a:moveTo>
                  <a:pt x="2225210" y="3348681"/>
                </a:moveTo>
                <a:cubicBezTo>
                  <a:pt x="2232552" y="3349828"/>
                  <a:pt x="2240494" y="3356477"/>
                  <a:pt x="2246338" y="3368246"/>
                </a:cubicBezTo>
                <a:cubicBezTo>
                  <a:pt x="2253530" y="3382920"/>
                  <a:pt x="2257426" y="3408905"/>
                  <a:pt x="2243641" y="3420827"/>
                </a:cubicBezTo>
                <a:cubicBezTo>
                  <a:pt x="2243341" y="3421439"/>
                  <a:pt x="2242442" y="3421744"/>
                  <a:pt x="2241843" y="3422050"/>
                </a:cubicBezTo>
                <a:cubicBezTo>
                  <a:pt x="2222663" y="3432138"/>
                  <a:pt x="2198688" y="3390257"/>
                  <a:pt x="2207679" y="3362132"/>
                </a:cubicBezTo>
                <a:cubicBezTo>
                  <a:pt x="2211125" y="3351891"/>
                  <a:pt x="2217868" y="3347535"/>
                  <a:pt x="2225210" y="3348681"/>
                </a:cubicBezTo>
                <a:close/>
                <a:moveTo>
                  <a:pt x="2984330" y="3346813"/>
                </a:moveTo>
                <a:cubicBezTo>
                  <a:pt x="2986606" y="3347043"/>
                  <a:pt x="2989616" y="3348954"/>
                  <a:pt x="2992703" y="3352471"/>
                </a:cubicBezTo>
                <a:cubicBezTo>
                  <a:pt x="2996716" y="3356753"/>
                  <a:pt x="3001963" y="3366235"/>
                  <a:pt x="2999802" y="3372046"/>
                </a:cubicBezTo>
                <a:cubicBezTo>
                  <a:pt x="2999494" y="3372352"/>
                  <a:pt x="2999185" y="3372964"/>
                  <a:pt x="2998876" y="3373269"/>
                </a:cubicBezTo>
                <a:cubicBezTo>
                  <a:pt x="2993012" y="3378163"/>
                  <a:pt x="2979738" y="3361953"/>
                  <a:pt x="2980355" y="3351248"/>
                </a:cubicBezTo>
                <a:cubicBezTo>
                  <a:pt x="2980510" y="3348037"/>
                  <a:pt x="2982053" y="3346584"/>
                  <a:pt x="2984330" y="3346813"/>
                </a:cubicBezTo>
                <a:close/>
                <a:moveTo>
                  <a:pt x="746680" y="3340878"/>
                </a:moveTo>
                <a:cubicBezTo>
                  <a:pt x="749462" y="3340106"/>
                  <a:pt x="753053" y="3340363"/>
                  <a:pt x="755728" y="3342251"/>
                </a:cubicBezTo>
                <a:cubicBezTo>
                  <a:pt x="758264" y="3343967"/>
                  <a:pt x="758827" y="3346713"/>
                  <a:pt x="754883" y="3348772"/>
                </a:cubicBezTo>
                <a:cubicBezTo>
                  <a:pt x="749531" y="3351175"/>
                  <a:pt x="743617" y="3349116"/>
                  <a:pt x="742490" y="3345683"/>
                </a:cubicBezTo>
                <a:cubicBezTo>
                  <a:pt x="741927" y="3343452"/>
                  <a:pt x="743899" y="3341650"/>
                  <a:pt x="746680" y="3340878"/>
                </a:cubicBezTo>
                <a:close/>
                <a:moveTo>
                  <a:pt x="2789252" y="3338426"/>
                </a:moveTo>
                <a:cubicBezTo>
                  <a:pt x="2792928" y="3339613"/>
                  <a:pt x="2797217" y="3343981"/>
                  <a:pt x="2801047" y="3351184"/>
                </a:cubicBezTo>
                <a:cubicBezTo>
                  <a:pt x="2805949" y="3360072"/>
                  <a:pt x="2811463" y="3378156"/>
                  <a:pt x="2805642" y="3387351"/>
                </a:cubicBezTo>
                <a:cubicBezTo>
                  <a:pt x="2805336" y="3387964"/>
                  <a:pt x="2804723" y="3388883"/>
                  <a:pt x="2803804" y="3389190"/>
                </a:cubicBezTo>
                <a:cubicBezTo>
                  <a:pt x="2793082" y="3395626"/>
                  <a:pt x="2776538" y="3363444"/>
                  <a:pt x="2781134" y="3344747"/>
                </a:cubicBezTo>
                <a:cubicBezTo>
                  <a:pt x="2782512" y="3339230"/>
                  <a:pt x="2785576" y="3337238"/>
                  <a:pt x="2789252" y="3338426"/>
                </a:cubicBezTo>
                <a:close/>
                <a:moveTo>
                  <a:pt x="1908383" y="3322066"/>
                </a:moveTo>
                <a:cubicBezTo>
                  <a:pt x="1917174" y="3321952"/>
                  <a:pt x="1927329" y="3327503"/>
                  <a:pt x="1934756" y="3338755"/>
                </a:cubicBezTo>
                <a:cubicBezTo>
                  <a:pt x="1944153" y="3353048"/>
                  <a:pt x="1946275" y="3374641"/>
                  <a:pt x="1932634" y="3384373"/>
                </a:cubicBezTo>
                <a:cubicBezTo>
                  <a:pt x="1910808" y="3395625"/>
                  <a:pt x="1885950" y="3363997"/>
                  <a:pt x="1890194" y="3339363"/>
                </a:cubicBezTo>
                <a:cubicBezTo>
                  <a:pt x="1892165" y="3327959"/>
                  <a:pt x="1899591" y="3322180"/>
                  <a:pt x="1908383" y="3322066"/>
                </a:cubicBezTo>
                <a:close/>
                <a:moveTo>
                  <a:pt x="1144586" y="3314575"/>
                </a:moveTo>
                <a:cubicBezTo>
                  <a:pt x="1151255" y="3313914"/>
                  <a:pt x="1159921" y="3315751"/>
                  <a:pt x="1166552" y="3320014"/>
                </a:cubicBezTo>
                <a:cubicBezTo>
                  <a:pt x="1173786" y="3324423"/>
                  <a:pt x="1179513" y="3333537"/>
                  <a:pt x="1169566" y="3338534"/>
                </a:cubicBezTo>
                <a:cubicBezTo>
                  <a:pt x="1156605" y="3343238"/>
                  <a:pt x="1137012" y="3333831"/>
                  <a:pt x="1134601" y="3324129"/>
                </a:cubicBezTo>
                <a:cubicBezTo>
                  <a:pt x="1133245" y="3318397"/>
                  <a:pt x="1137917" y="3315236"/>
                  <a:pt x="1144586" y="3314575"/>
                </a:cubicBezTo>
                <a:close/>
                <a:moveTo>
                  <a:pt x="1543033" y="3310588"/>
                </a:moveTo>
                <a:cubicBezTo>
                  <a:pt x="1551486" y="3309831"/>
                  <a:pt x="1561884" y="3313464"/>
                  <a:pt x="1569963" y="3321791"/>
                </a:cubicBezTo>
                <a:cubicBezTo>
                  <a:pt x="1578341" y="3330874"/>
                  <a:pt x="1584325" y="3347224"/>
                  <a:pt x="1570262" y="3355701"/>
                </a:cubicBezTo>
                <a:cubicBezTo>
                  <a:pt x="1551711" y="3363876"/>
                  <a:pt x="1527175" y="3343590"/>
                  <a:pt x="1527774" y="3325727"/>
                </a:cubicBezTo>
                <a:cubicBezTo>
                  <a:pt x="1528073" y="3316492"/>
                  <a:pt x="1534581" y="3311345"/>
                  <a:pt x="1543033" y="3310588"/>
                </a:cubicBezTo>
                <a:close/>
                <a:moveTo>
                  <a:pt x="2575140" y="3307142"/>
                </a:moveTo>
                <a:cubicBezTo>
                  <a:pt x="2580557" y="3309049"/>
                  <a:pt x="2586437" y="3315180"/>
                  <a:pt x="2591080" y="3324901"/>
                </a:cubicBezTo>
                <a:cubicBezTo>
                  <a:pt x="2597270" y="3338360"/>
                  <a:pt x="2601913" y="3362288"/>
                  <a:pt x="2592318" y="3373952"/>
                </a:cubicBezTo>
                <a:cubicBezTo>
                  <a:pt x="2591390" y="3374550"/>
                  <a:pt x="2590152" y="3375448"/>
                  <a:pt x="2589223" y="3376046"/>
                </a:cubicBezTo>
                <a:cubicBezTo>
                  <a:pt x="2572509" y="3382925"/>
                  <a:pt x="2552700" y="3338360"/>
                  <a:pt x="2561986" y="3314732"/>
                </a:cubicBezTo>
                <a:cubicBezTo>
                  <a:pt x="2564771" y="3307553"/>
                  <a:pt x="2569724" y="3305235"/>
                  <a:pt x="2575140" y="3307142"/>
                </a:cubicBezTo>
                <a:close/>
                <a:moveTo>
                  <a:pt x="3184987" y="3304968"/>
                </a:moveTo>
                <a:cubicBezTo>
                  <a:pt x="3186830" y="3305818"/>
                  <a:pt x="3189288" y="3307803"/>
                  <a:pt x="3188981" y="3309504"/>
                </a:cubicBezTo>
                <a:cubicBezTo>
                  <a:pt x="3187752" y="3311488"/>
                  <a:pt x="3181607" y="3308937"/>
                  <a:pt x="3180685" y="3306102"/>
                </a:cubicBezTo>
                <a:cubicBezTo>
                  <a:pt x="3179763" y="3304401"/>
                  <a:pt x="3181914" y="3303550"/>
                  <a:pt x="3184987" y="3304968"/>
                </a:cubicBezTo>
                <a:close/>
                <a:moveTo>
                  <a:pt x="522288" y="3297200"/>
                </a:moveTo>
                <a:lnTo>
                  <a:pt x="527052" y="3298788"/>
                </a:lnTo>
                <a:lnTo>
                  <a:pt x="527052" y="3303550"/>
                </a:lnTo>
                <a:lnTo>
                  <a:pt x="522288" y="3301963"/>
                </a:lnTo>
                <a:close/>
                <a:moveTo>
                  <a:pt x="871237" y="3288170"/>
                </a:moveTo>
                <a:cubicBezTo>
                  <a:pt x="875978" y="3286842"/>
                  <a:pt x="882298" y="3286998"/>
                  <a:pt x="887296" y="3289497"/>
                </a:cubicBezTo>
                <a:cubicBezTo>
                  <a:pt x="891999" y="3291995"/>
                  <a:pt x="893763" y="3296367"/>
                  <a:pt x="887002" y="3299803"/>
                </a:cubicBezTo>
                <a:cubicBezTo>
                  <a:pt x="877595" y="3303550"/>
                  <a:pt x="866717" y="3300739"/>
                  <a:pt x="864660" y="3295743"/>
                </a:cubicBezTo>
                <a:cubicBezTo>
                  <a:pt x="863336" y="3292308"/>
                  <a:pt x="866497" y="3289497"/>
                  <a:pt x="871237" y="3288170"/>
                </a:cubicBezTo>
                <a:close/>
                <a:moveTo>
                  <a:pt x="2322568" y="3269731"/>
                </a:moveTo>
                <a:cubicBezTo>
                  <a:pt x="2330032" y="3270872"/>
                  <a:pt x="2338299" y="3277795"/>
                  <a:pt x="2344577" y="3289968"/>
                </a:cubicBezTo>
                <a:cubicBezTo>
                  <a:pt x="2352539" y="3305183"/>
                  <a:pt x="2357438" y="3332267"/>
                  <a:pt x="2344271" y="3345353"/>
                </a:cubicBezTo>
                <a:cubicBezTo>
                  <a:pt x="2343658" y="3345657"/>
                  <a:pt x="2342740" y="3346266"/>
                  <a:pt x="2342127" y="3346570"/>
                </a:cubicBezTo>
                <a:cubicBezTo>
                  <a:pt x="2322835" y="3357525"/>
                  <a:pt x="2297113" y="3313704"/>
                  <a:pt x="2305381" y="3284186"/>
                </a:cubicBezTo>
                <a:cubicBezTo>
                  <a:pt x="2308443" y="3273230"/>
                  <a:pt x="2315103" y="3268590"/>
                  <a:pt x="2322568" y="3269731"/>
                </a:cubicBezTo>
                <a:close/>
                <a:moveTo>
                  <a:pt x="3022054" y="3265969"/>
                </a:moveTo>
                <a:cubicBezTo>
                  <a:pt x="3023928" y="3266420"/>
                  <a:pt x="3026270" y="3268074"/>
                  <a:pt x="3028456" y="3270480"/>
                </a:cubicBezTo>
                <a:cubicBezTo>
                  <a:pt x="3031892" y="3274391"/>
                  <a:pt x="3036888" y="3282211"/>
                  <a:pt x="3035327" y="3287024"/>
                </a:cubicBezTo>
                <a:cubicBezTo>
                  <a:pt x="3035327" y="3287325"/>
                  <a:pt x="3035014" y="3287926"/>
                  <a:pt x="3034702" y="3288227"/>
                </a:cubicBezTo>
                <a:cubicBezTo>
                  <a:pt x="3030330" y="3292438"/>
                  <a:pt x="3017838" y="3277399"/>
                  <a:pt x="3018463" y="3268676"/>
                </a:cubicBezTo>
                <a:cubicBezTo>
                  <a:pt x="3018775" y="3266270"/>
                  <a:pt x="3020180" y="3265518"/>
                  <a:pt x="3022054" y="3265969"/>
                </a:cubicBezTo>
                <a:close/>
                <a:moveTo>
                  <a:pt x="2844597" y="3260067"/>
                </a:moveTo>
                <a:cubicBezTo>
                  <a:pt x="2847525" y="3261321"/>
                  <a:pt x="2850966" y="3265197"/>
                  <a:pt x="2854187" y="3271429"/>
                </a:cubicBezTo>
                <a:cubicBezTo>
                  <a:pt x="2858580" y="3279940"/>
                  <a:pt x="2863851" y="3296356"/>
                  <a:pt x="2859751" y="3305171"/>
                </a:cubicBezTo>
                <a:cubicBezTo>
                  <a:pt x="2859458" y="3305779"/>
                  <a:pt x="2858873" y="3306387"/>
                  <a:pt x="2858287" y="3306691"/>
                </a:cubicBezTo>
                <a:cubicBezTo>
                  <a:pt x="2849502" y="3313075"/>
                  <a:pt x="2833688" y="3280244"/>
                  <a:pt x="2838081" y="3264437"/>
                </a:cubicBezTo>
                <a:cubicBezTo>
                  <a:pt x="2839252" y="3260181"/>
                  <a:pt x="2841668" y="3258813"/>
                  <a:pt x="2844597" y="3260067"/>
                </a:cubicBezTo>
                <a:close/>
                <a:moveTo>
                  <a:pt x="1271422" y="3251003"/>
                </a:moveTo>
                <a:cubicBezTo>
                  <a:pt x="1279970" y="3249947"/>
                  <a:pt x="1291136" y="3251833"/>
                  <a:pt x="1300377" y="3257267"/>
                </a:cubicBezTo>
                <a:cubicBezTo>
                  <a:pt x="1312082" y="3264209"/>
                  <a:pt x="1317626" y="3275378"/>
                  <a:pt x="1306229" y="3281717"/>
                </a:cubicBezTo>
                <a:cubicBezTo>
                  <a:pt x="1287440" y="3289263"/>
                  <a:pt x="1260333" y="3274472"/>
                  <a:pt x="1258177" y="3262398"/>
                </a:cubicBezTo>
                <a:cubicBezTo>
                  <a:pt x="1256945" y="3256059"/>
                  <a:pt x="1262875" y="3252060"/>
                  <a:pt x="1271422" y="3251003"/>
                </a:cubicBezTo>
                <a:close/>
                <a:moveTo>
                  <a:pt x="644107" y="3249634"/>
                </a:moveTo>
                <a:cubicBezTo>
                  <a:pt x="647418" y="3249519"/>
                  <a:pt x="651422" y="3250898"/>
                  <a:pt x="654194" y="3253502"/>
                </a:cubicBezTo>
                <a:cubicBezTo>
                  <a:pt x="657274" y="3255953"/>
                  <a:pt x="658815" y="3260855"/>
                  <a:pt x="653578" y="3263306"/>
                </a:cubicBezTo>
                <a:cubicBezTo>
                  <a:pt x="646494" y="3265450"/>
                  <a:pt x="638177" y="3259935"/>
                  <a:pt x="638177" y="3254727"/>
                </a:cubicBezTo>
                <a:cubicBezTo>
                  <a:pt x="638177" y="3251357"/>
                  <a:pt x="640794" y="3249749"/>
                  <a:pt x="644107" y="3249634"/>
                </a:cubicBezTo>
                <a:close/>
                <a:moveTo>
                  <a:pt x="2022072" y="3243057"/>
                </a:moveTo>
                <a:cubicBezTo>
                  <a:pt x="2031207" y="3243399"/>
                  <a:pt x="2041732" y="3249467"/>
                  <a:pt x="2049701" y="3261148"/>
                </a:cubicBezTo>
                <a:cubicBezTo>
                  <a:pt x="2059324" y="3274802"/>
                  <a:pt x="2065338" y="3299682"/>
                  <a:pt x="2049701" y="3312122"/>
                </a:cubicBezTo>
                <a:cubicBezTo>
                  <a:pt x="2026545" y="3325775"/>
                  <a:pt x="1997075" y="3286635"/>
                  <a:pt x="2002789" y="3259328"/>
                </a:cubicBezTo>
                <a:cubicBezTo>
                  <a:pt x="2005195" y="3248101"/>
                  <a:pt x="2012938" y="3242716"/>
                  <a:pt x="2022072" y="3243057"/>
                </a:cubicBezTo>
                <a:close/>
                <a:moveTo>
                  <a:pt x="1667083" y="3237274"/>
                </a:moveTo>
                <a:cubicBezTo>
                  <a:pt x="1676975" y="3236168"/>
                  <a:pt x="1689435" y="3240133"/>
                  <a:pt x="1699251" y="3249742"/>
                </a:cubicBezTo>
                <a:cubicBezTo>
                  <a:pt x="1709823" y="3260112"/>
                  <a:pt x="1717676" y="3279329"/>
                  <a:pt x="1701970" y="3289699"/>
                </a:cubicBezTo>
                <a:cubicBezTo>
                  <a:pt x="1679920" y="3300375"/>
                  <a:pt x="1651225" y="3274448"/>
                  <a:pt x="1650319" y="3255232"/>
                </a:cubicBezTo>
                <a:cubicBezTo>
                  <a:pt x="1649866" y="3244556"/>
                  <a:pt x="1657191" y="3238379"/>
                  <a:pt x="1667083" y="3237274"/>
                </a:cubicBezTo>
                <a:close/>
                <a:moveTo>
                  <a:pt x="992355" y="3233452"/>
                </a:moveTo>
                <a:cubicBezTo>
                  <a:pt x="999076" y="3231769"/>
                  <a:pt x="1008063" y="3231998"/>
                  <a:pt x="1015437" y="3235059"/>
                </a:cubicBezTo>
                <a:cubicBezTo>
                  <a:pt x="1021890" y="3237813"/>
                  <a:pt x="1027113" y="3243627"/>
                  <a:pt x="1016359" y="3248830"/>
                </a:cubicBezTo>
                <a:cubicBezTo>
                  <a:pt x="1002532" y="3254338"/>
                  <a:pt x="985326" y="3250360"/>
                  <a:pt x="982868" y="3243321"/>
                </a:cubicBezTo>
                <a:cubicBezTo>
                  <a:pt x="981178" y="3238731"/>
                  <a:pt x="985633" y="3235135"/>
                  <a:pt x="992355" y="3233452"/>
                </a:cubicBezTo>
                <a:close/>
                <a:moveTo>
                  <a:pt x="2646611" y="3226144"/>
                </a:moveTo>
                <a:cubicBezTo>
                  <a:pt x="2651560" y="3228056"/>
                  <a:pt x="2657084" y="3234252"/>
                  <a:pt x="2661688" y="3244196"/>
                </a:cubicBezTo>
                <a:cubicBezTo>
                  <a:pt x="2668133" y="3257658"/>
                  <a:pt x="2673351" y="3282440"/>
                  <a:pt x="2664757" y="3294066"/>
                </a:cubicBezTo>
                <a:cubicBezTo>
                  <a:pt x="2664144" y="3294984"/>
                  <a:pt x="2662916" y="3295902"/>
                  <a:pt x="2661995" y="3296208"/>
                </a:cubicBezTo>
                <a:cubicBezTo>
                  <a:pt x="2646956" y="3303551"/>
                  <a:pt x="2627313" y="3257964"/>
                  <a:pt x="2634986" y="3233793"/>
                </a:cubicBezTo>
                <a:cubicBezTo>
                  <a:pt x="2637288" y="3226603"/>
                  <a:pt x="2641662" y="3224232"/>
                  <a:pt x="2646611" y="3226144"/>
                </a:cubicBezTo>
                <a:close/>
                <a:moveTo>
                  <a:pt x="3200400" y="3224175"/>
                </a:moveTo>
                <a:lnTo>
                  <a:pt x="3201988" y="3224175"/>
                </a:lnTo>
                <a:lnTo>
                  <a:pt x="3203575" y="3224175"/>
                </a:lnTo>
                <a:lnTo>
                  <a:pt x="3201988" y="3225763"/>
                </a:lnTo>
                <a:close/>
                <a:moveTo>
                  <a:pt x="761664" y="3197123"/>
                </a:moveTo>
                <a:cubicBezTo>
                  <a:pt x="766750" y="3196624"/>
                  <a:pt x="773280" y="3198467"/>
                  <a:pt x="778594" y="3202923"/>
                </a:cubicBezTo>
                <a:cubicBezTo>
                  <a:pt x="783150" y="3206917"/>
                  <a:pt x="787401" y="3214598"/>
                  <a:pt x="778898" y="3218593"/>
                </a:cubicBezTo>
                <a:cubicBezTo>
                  <a:pt x="767965" y="3222587"/>
                  <a:pt x="753995" y="3213984"/>
                  <a:pt x="753388" y="3205381"/>
                </a:cubicBezTo>
                <a:cubicBezTo>
                  <a:pt x="752932" y="3200465"/>
                  <a:pt x="756576" y="3197622"/>
                  <a:pt x="761664" y="3197123"/>
                </a:cubicBezTo>
                <a:close/>
                <a:moveTo>
                  <a:pt x="2412234" y="3190410"/>
                </a:moveTo>
                <a:cubicBezTo>
                  <a:pt x="2419434" y="3192033"/>
                  <a:pt x="2427442" y="3199053"/>
                  <a:pt x="2433757" y="3210978"/>
                </a:cubicBezTo>
                <a:cubicBezTo>
                  <a:pt x="2442074" y="3226376"/>
                  <a:pt x="2447926" y="3254455"/>
                  <a:pt x="2435297" y="3267739"/>
                </a:cubicBezTo>
                <a:cubicBezTo>
                  <a:pt x="2434681" y="3268343"/>
                  <a:pt x="2434065" y="3268947"/>
                  <a:pt x="2433449" y="3269248"/>
                </a:cubicBezTo>
                <a:cubicBezTo>
                  <a:pt x="2414043" y="3281325"/>
                  <a:pt x="2386013" y="3231811"/>
                  <a:pt x="2395562" y="3202223"/>
                </a:cubicBezTo>
                <a:cubicBezTo>
                  <a:pt x="2398642" y="3192561"/>
                  <a:pt x="2405034" y="3188787"/>
                  <a:pt x="2412234" y="3190410"/>
                </a:cubicBezTo>
                <a:close/>
                <a:moveTo>
                  <a:pt x="3047021" y="3189162"/>
                </a:moveTo>
                <a:cubicBezTo>
                  <a:pt x="3047325" y="3186075"/>
                  <a:pt x="3050365" y="3187001"/>
                  <a:pt x="3054013" y="3191014"/>
                </a:cubicBezTo>
                <a:cubicBezTo>
                  <a:pt x="3056749" y="3194410"/>
                  <a:pt x="3060701" y="3200583"/>
                  <a:pt x="3060093" y="3204596"/>
                </a:cubicBezTo>
                <a:cubicBezTo>
                  <a:pt x="3059789" y="3205213"/>
                  <a:pt x="3059789" y="3205522"/>
                  <a:pt x="3059485" y="3205831"/>
                </a:cubicBezTo>
                <a:cubicBezTo>
                  <a:pt x="3055837" y="3208300"/>
                  <a:pt x="3046413" y="3195336"/>
                  <a:pt x="3047021" y="3189162"/>
                </a:cubicBezTo>
                <a:close/>
                <a:moveTo>
                  <a:pt x="1392296" y="3185630"/>
                </a:moveTo>
                <a:cubicBezTo>
                  <a:pt x="1402509" y="3184116"/>
                  <a:pt x="1416303" y="3186236"/>
                  <a:pt x="1428363" y="3192746"/>
                </a:cubicBezTo>
                <a:cubicBezTo>
                  <a:pt x="1443439" y="3200923"/>
                  <a:pt x="1450976" y="3214550"/>
                  <a:pt x="1437710" y="3222726"/>
                </a:cubicBezTo>
                <a:cubicBezTo>
                  <a:pt x="1416605" y="3232113"/>
                  <a:pt x="1381932" y="3214852"/>
                  <a:pt x="1377711" y="3200317"/>
                </a:cubicBezTo>
                <a:cubicBezTo>
                  <a:pt x="1375449" y="3192292"/>
                  <a:pt x="1382083" y="3187144"/>
                  <a:pt x="1392296" y="3185630"/>
                </a:cubicBezTo>
                <a:close/>
                <a:moveTo>
                  <a:pt x="2889259" y="3181785"/>
                </a:moveTo>
                <a:cubicBezTo>
                  <a:pt x="2891679" y="3183148"/>
                  <a:pt x="2894539" y="3186537"/>
                  <a:pt x="2897326" y="3191694"/>
                </a:cubicBezTo>
                <a:cubicBezTo>
                  <a:pt x="2901433" y="3199061"/>
                  <a:pt x="2906713" y="3214090"/>
                  <a:pt x="2903486" y="3222047"/>
                </a:cubicBezTo>
                <a:cubicBezTo>
                  <a:pt x="2903193" y="3222636"/>
                  <a:pt x="2902606" y="3223520"/>
                  <a:pt x="2901726" y="3223815"/>
                </a:cubicBezTo>
                <a:cubicBezTo>
                  <a:pt x="2893806" y="3227351"/>
                  <a:pt x="2879725" y="3196409"/>
                  <a:pt x="2883832" y="3184032"/>
                </a:cubicBezTo>
                <a:cubicBezTo>
                  <a:pt x="2884859" y="3181085"/>
                  <a:pt x="2886839" y="3180422"/>
                  <a:pt x="2889259" y="3181785"/>
                </a:cubicBezTo>
                <a:close/>
                <a:moveTo>
                  <a:pt x="1109392" y="3176134"/>
                </a:moveTo>
                <a:cubicBezTo>
                  <a:pt x="1117455" y="3173829"/>
                  <a:pt x="1128580" y="3173829"/>
                  <a:pt x="1138285" y="3177457"/>
                </a:cubicBezTo>
                <a:cubicBezTo>
                  <a:pt x="1146349" y="3180783"/>
                  <a:pt x="1154113" y="3187738"/>
                  <a:pt x="1141272" y="3194391"/>
                </a:cubicBezTo>
                <a:cubicBezTo>
                  <a:pt x="1124548" y="3201950"/>
                  <a:pt x="1102747" y="3197414"/>
                  <a:pt x="1098865" y="3188645"/>
                </a:cubicBezTo>
                <a:cubicBezTo>
                  <a:pt x="1096327" y="3183051"/>
                  <a:pt x="1101329" y="3178440"/>
                  <a:pt x="1109392" y="3176134"/>
                </a:cubicBezTo>
                <a:close/>
                <a:moveTo>
                  <a:pt x="425996" y="3167359"/>
                </a:moveTo>
                <a:cubicBezTo>
                  <a:pt x="426269" y="3163850"/>
                  <a:pt x="430623" y="3164727"/>
                  <a:pt x="433072" y="3167652"/>
                </a:cubicBezTo>
                <a:cubicBezTo>
                  <a:pt x="434161" y="3169699"/>
                  <a:pt x="434977" y="3172916"/>
                  <a:pt x="432528" y="3173793"/>
                </a:cubicBezTo>
                <a:cubicBezTo>
                  <a:pt x="429262" y="3174963"/>
                  <a:pt x="425453" y="3170576"/>
                  <a:pt x="425996" y="3167359"/>
                </a:cubicBezTo>
                <a:close/>
                <a:moveTo>
                  <a:pt x="2126821" y="3164361"/>
                </a:moveTo>
                <a:cubicBezTo>
                  <a:pt x="2136415" y="3164629"/>
                  <a:pt x="2147806" y="3171298"/>
                  <a:pt x="2156800" y="3184176"/>
                </a:cubicBezTo>
                <a:cubicBezTo>
                  <a:pt x="2169091" y="3201653"/>
                  <a:pt x="2173288" y="3228329"/>
                  <a:pt x="2159198" y="3240901"/>
                </a:cubicBezTo>
                <a:cubicBezTo>
                  <a:pt x="2135815" y="3255925"/>
                  <a:pt x="2103438" y="3212692"/>
                  <a:pt x="2107635" y="3182950"/>
                </a:cubicBezTo>
                <a:cubicBezTo>
                  <a:pt x="2109434" y="3170225"/>
                  <a:pt x="2117228" y="3164092"/>
                  <a:pt x="2126821" y="3164361"/>
                </a:cubicBezTo>
                <a:close/>
                <a:moveTo>
                  <a:pt x="1785993" y="3162579"/>
                </a:moveTo>
                <a:cubicBezTo>
                  <a:pt x="1796673" y="3161659"/>
                  <a:pt x="1810061" y="3166026"/>
                  <a:pt x="1821043" y="3176140"/>
                </a:cubicBezTo>
                <a:cubicBezTo>
                  <a:pt x="1835183" y="3189625"/>
                  <a:pt x="1841501" y="3210771"/>
                  <a:pt x="1826458" y="3221804"/>
                </a:cubicBezTo>
                <a:cubicBezTo>
                  <a:pt x="1801487" y="3235288"/>
                  <a:pt x="1766888" y="3203109"/>
                  <a:pt x="1767189" y="3180737"/>
                </a:cubicBezTo>
                <a:cubicBezTo>
                  <a:pt x="1767339" y="3169704"/>
                  <a:pt x="1775312" y="3163498"/>
                  <a:pt x="1785993" y="3162579"/>
                </a:cubicBezTo>
                <a:close/>
                <a:moveTo>
                  <a:pt x="2710374" y="3148035"/>
                </a:moveTo>
                <a:cubicBezTo>
                  <a:pt x="2714592" y="3150171"/>
                  <a:pt x="2719304" y="3156019"/>
                  <a:pt x="2723407" y="3165014"/>
                </a:cubicBezTo>
                <a:cubicBezTo>
                  <a:pt x="2729791" y="3178208"/>
                  <a:pt x="2735263" y="3201598"/>
                  <a:pt x="2728575" y="3212993"/>
                </a:cubicBezTo>
                <a:cubicBezTo>
                  <a:pt x="2727967" y="3213592"/>
                  <a:pt x="2727055" y="3214492"/>
                  <a:pt x="2726143" y="3215092"/>
                </a:cubicBezTo>
                <a:cubicBezTo>
                  <a:pt x="2712464" y="3222588"/>
                  <a:pt x="2692400" y="3174610"/>
                  <a:pt x="2700304" y="3153320"/>
                </a:cubicBezTo>
                <a:cubicBezTo>
                  <a:pt x="2702432" y="3147473"/>
                  <a:pt x="2706156" y="3145898"/>
                  <a:pt x="2710374" y="3148035"/>
                </a:cubicBezTo>
                <a:close/>
                <a:moveTo>
                  <a:pt x="875811" y="3144487"/>
                </a:moveTo>
                <a:cubicBezTo>
                  <a:pt x="882484" y="3143629"/>
                  <a:pt x="891205" y="3145815"/>
                  <a:pt x="898486" y="3151592"/>
                </a:cubicBezTo>
                <a:cubicBezTo>
                  <a:pt x="905159" y="3156901"/>
                  <a:pt x="911226" y="3166582"/>
                  <a:pt x="900306" y="3172516"/>
                </a:cubicBezTo>
                <a:cubicBezTo>
                  <a:pt x="886050" y="3178137"/>
                  <a:pt x="866938" y="3167207"/>
                  <a:pt x="865422" y="3155652"/>
                </a:cubicBezTo>
                <a:cubicBezTo>
                  <a:pt x="864511" y="3149250"/>
                  <a:pt x="869137" y="3145346"/>
                  <a:pt x="875811" y="3144487"/>
                </a:cubicBezTo>
                <a:close/>
                <a:moveTo>
                  <a:pt x="541843" y="3118420"/>
                </a:moveTo>
                <a:cubicBezTo>
                  <a:pt x="545329" y="3118606"/>
                  <a:pt x="549559" y="3120690"/>
                  <a:pt x="552848" y="3124560"/>
                </a:cubicBezTo>
                <a:cubicBezTo>
                  <a:pt x="556295" y="3128429"/>
                  <a:pt x="558801" y="3135276"/>
                  <a:pt x="553161" y="3137657"/>
                </a:cubicBezTo>
                <a:cubicBezTo>
                  <a:pt x="544388" y="3140038"/>
                  <a:pt x="534988" y="3130215"/>
                  <a:pt x="535302" y="3123667"/>
                </a:cubicBezTo>
                <a:cubicBezTo>
                  <a:pt x="535616" y="3119946"/>
                  <a:pt x="538357" y="3118234"/>
                  <a:pt x="541843" y="3118420"/>
                </a:cubicBezTo>
                <a:close/>
                <a:moveTo>
                  <a:pt x="1507991" y="3117702"/>
                </a:moveTo>
                <a:cubicBezTo>
                  <a:pt x="1520073" y="3115827"/>
                  <a:pt x="1536381" y="3118047"/>
                  <a:pt x="1549548" y="3124631"/>
                </a:cubicBezTo>
                <a:cubicBezTo>
                  <a:pt x="1567802" y="3133817"/>
                  <a:pt x="1577976" y="3150047"/>
                  <a:pt x="1563014" y="3160152"/>
                </a:cubicBezTo>
                <a:cubicBezTo>
                  <a:pt x="1539374" y="3171788"/>
                  <a:pt x="1498078" y="3151884"/>
                  <a:pt x="1491794" y="3135348"/>
                </a:cubicBezTo>
                <a:cubicBezTo>
                  <a:pt x="1488054" y="3125549"/>
                  <a:pt x="1495909" y="3119578"/>
                  <a:pt x="1507991" y="3117702"/>
                </a:cubicBezTo>
                <a:close/>
                <a:moveTo>
                  <a:pt x="1221110" y="3117225"/>
                </a:moveTo>
                <a:cubicBezTo>
                  <a:pt x="1230947" y="3114225"/>
                  <a:pt x="1244870" y="3113925"/>
                  <a:pt x="1257431" y="3117975"/>
                </a:cubicBezTo>
                <a:cubicBezTo>
                  <a:pt x="1266511" y="3120975"/>
                  <a:pt x="1279526" y="3129075"/>
                  <a:pt x="1263484" y="3138075"/>
                </a:cubicBezTo>
                <a:cubicBezTo>
                  <a:pt x="1242902" y="3147975"/>
                  <a:pt x="1215056" y="3143175"/>
                  <a:pt x="1209305" y="3132675"/>
                </a:cubicBezTo>
                <a:cubicBezTo>
                  <a:pt x="1205522" y="3125925"/>
                  <a:pt x="1211273" y="3120225"/>
                  <a:pt x="1221110" y="3117225"/>
                </a:cubicBezTo>
                <a:close/>
                <a:moveTo>
                  <a:pt x="3065463" y="3112003"/>
                </a:moveTo>
                <a:cubicBezTo>
                  <a:pt x="3065463" y="3109875"/>
                  <a:pt x="3067434" y="3110483"/>
                  <a:pt x="3070062" y="3112915"/>
                </a:cubicBezTo>
                <a:cubicBezTo>
                  <a:pt x="3072032" y="3115043"/>
                  <a:pt x="3074988" y="3118995"/>
                  <a:pt x="3074660" y="3121731"/>
                </a:cubicBezTo>
                <a:cubicBezTo>
                  <a:pt x="3074660" y="3122035"/>
                  <a:pt x="3074660" y="3122339"/>
                  <a:pt x="3074331" y="3122643"/>
                </a:cubicBezTo>
                <a:cubicBezTo>
                  <a:pt x="3072361" y="3124163"/>
                  <a:pt x="3065463" y="3115955"/>
                  <a:pt x="3065463" y="3112003"/>
                </a:cubicBezTo>
                <a:close/>
                <a:moveTo>
                  <a:pt x="2493724" y="3111307"/>
                </a:moveTo>
                <a:cubicBezTo>
                  <a:pt x="2500317" y="3113449"/>
                  <a:pt x="2507668" y="3120517"/>
                  <a:pt x="2513731" y="3131795"/>
                </a:cubicBezTo>
                <a:cubicBezTo>
                  <a:pt x="2521916" y="3147433"/>
                  <a:pt x="2528888" y="3175703"/>
                  <a:pt x="2517369" y="3189537"/>
                </a:cubicBezTo>
                <a:cubicBezTo>
                  <a:pt x="2516459" y="3190439"/>
                  <a:pt x="2514944" y="3191642"/>
                  <a:pt x="2513731" y="3192243"/>
                </a:cubicBezTo>
                <a:cubicBezTo>
                  <a:pt x="2494633" y="3200363"/>
                  <a:pt x="2468563" y="3147433"/>
                  <a:pt x="2478264" y="3120367"/>
                </a:cubicBezTo>
                <a:cubicBezTo>
                  <a:pt x="2481295" y="3111946"/>
                  <a:pt x="2487130" y="3109164"/>
                  <a:pt x="2493724" y="3111307"/>
                </a:cubicBezTo>
                <a:close/>
                <a:moveTo>
                  <a:pt x="2924938" y="3102346"/>
                </a:moveTo>
                <a:cubicBezTo>
                  <a:pt x="2927103" y="3103641"/>
                  <a:pt x="2929732" y="3106843"/>
                  <a:pt x="2932360" y="3111568"/>
                </a:cubicBezTo>
                <a:cubicBezTo>
                  <a:pt x="2936381" y="3118581"/>
                  <a:pt x="2941638" y="3132606"/>
                  <a:pt x="2939473" y="3139923"/>
                </a:cubicBezTo>
                <a:cubicBezTo>
                  <a:pt x="2939164" y="3140533"/>
                  <a:pt x="2938855" y="3141142"/>
                  <a:pt x="2937927" y="3141752"/>
                </a:cubicBezTo>
                <a:cubicBezTo>
                  <a:pt x="2931433" y="3144801"/>
                  <a:pt x="2917825" y="3116142"/>
                  <a:pt x="2920299" y="3104556"/>
                </a:cubicBezTo>
                <a:cubicBezTo>
                  <a:pt x="2921072" y="3101660"/>
                  <a:pt x="2922773" y="3101050"/>
                  <a:pt x="2924938" y="3102346"/>
                </a:cubicBezTo>
                <a:close/>
                <a:moveTo>
                  <a:pt x="983628" y="3089967"/>
                </a:moveTo>
                <a:cubicBezTo>
                  <a:pt x="991858" y="3088763"/>
                  <a:pt x="1002957" y="3091245"/>
                  <a:pt x="1012772" y="3098016"/>
                </a:cubicBezTo>
                <a:cubicBezTo>
                  <a:pt x="1021833" y="3104034"/>
                  <a:pt x="1030289" y="3115769"/>
                  <a:pt x="1017000" y="3122991"/>
                </a:cubicBezTo>
                <a:cubicBezTo>
                  <a:pt x="999182" y="3130513"/>
                  <a:pt x="974718" y="3117875"/>
                  <a:pt x="971698" y="3104034"/>
                </a:cubicBezTo>
                <a:cubicBezTo>
                  <a:pt x="970037" y="3096060"/>
                  <a:pt x="975398" y="3091170"/>
                  <a:pt x="983628" y="3089967"/>
                </a:cubicBezTo>
                <a:close/>
                <a:moveTo>
                  <a:pt x="1892754" y="3087304"/>
                </a:moveTo>
                <a:cubicBezTo>
                  <a:pt x="1904529" y="3086133"/>
                  <a:pt x="1919675" y="3090740"/>
                  <a:pt x="1932246" y="3101768"/>
                </a:cubicBezTo>
                <a:cubicBezTo>
                  <a:pt x="1949209" y="3115968"/>
                  <a:pt x="1957388" y="3139533"/>
                  <a:pt x="1941637" y="3151920"/>
                </a:cubicBezTo>
                <a:cubicBezTo>
                  <a:pt x="1915283" y="3167026"/>
                  <a:pt x="1874995" y="3131980"/>
                  <a:pt x="1873481" y="3107508"/>
                </a:cubicBezTo>
                <a:cubicBezTo>
                  <a:pt x="1872572" y="3095424"/>
                  <a:pt x="1880978" y="3088475"/>
                  <a:pt x="1892754" y="3087304"/>
                </a:cubicBezTo>
                <a:close/>
                <a:moveTo>
                  <a:pt x="2222748" y="3086792"/>
                </a:moveTo>
                <a:cubicBezTo>
                  <a:pt x="2232301" y="3087546"/>
                  <a:pt x="2243583" y="3094323"/>
                  <a:pt x="2252759" y="3106825"/>
                </a:cubicBezTo>
                <a:cubicBezTo>
                  <a:pt x="2265997" y="3124598"/>
                  <a:pt x="2271713" y="3152614"/>
                  <a:pt x="2257874" y="3165869"/>
                </a:cubicBezTo>
                <a:cubicBezTo>
                  <a:pt x="2257272" y="3166170"/>
                  <a:pt x="2256369" y="3167074"/>
                  <a:pt x="2255768" y="3167375"/>
                </a:cubicBezTo>
                <a:cubicBezTo>
                  <a:pt x="2233805" y="3179726"/>
                  <a:pt x="2197100" y="3134540"/>
                  <a:pt x="2203117" y="3102909"/>
                </a:cubicBezTo>
                <a:cubicBezTo>
                  <a:pt x="2205374" y="3091311"/>
                  <a:pt x="2213196" y="3086039"/>
                  <a:pt x="2222748" y="3086792"/>
                </a:cubicBezTo>
                <a:close/>
                <a:moveTo>
                  <a:pt x="2764000" y="3069864"/>
                </a:moveTo>
                <a:cubicBezTo>
                  <a:pt x="2767653" y="3072205"/>
                  <a:pt x="2771807" y="3077655"/>
                  <a:pt x="2775652" y="3085639"/>
                </a:cubicBezTo>
                <a:cubicBezTo>
                  <a:pt x="2781190" y="3097614"/>
                  <a:pt x="2787651" y="3120642"/>
                  <a:pt x="2781806" y="3132003"/>
                </a:cubicBezTo>
                <a:cubicBezTo>
                  <a:pt x="2781190" y="3132924"/>
                  <a:pt x="2780267" y="3134152"/>
                  <a:pt x="2778729" y="3134459"/>
                </a:cubicBezTo>
                <a:cubicBezTo>
                  <a:pt x="2766115" y="3138451"/>
                  <a:pt x="2747963" y="3090244"/>
                  <a:pt x="2755347" y="3072743"/>
                </a:cubicBezTo>
                <a:cubicBezTo>
                  <a:pt x="2757193" y="3068290"/>
                  <a:pt x="2760346" y="3067523"/>
                  <a:pt x="2764000" y="3069864"/>
                </a:cubicBezTo>
                <a:close/>
                <a:moveTo>
                  <a:pt x="652125" y="3068609"/>
                </a:moveTo>
                <a:cubicBezTo>
                  <a:pt x="657212" y="3068800"/>
                  <a:pt x="663590" y="3071869"/>
                  <a:pt x="668753" y="3077698"/>
                </a:cubicBezTo>
                <a:cubicBezTo>
                  <a:pt x="673915" y="3083835"/>
                  <a:pt x="677864" y="3093960"/>
                  <a:pt x="669967" y="3097949"/>
                </a:cubicBezTo>
                <a:cubicBezTo>
                  <a:pt x="658123" y="3101938"/>
                  <a:pt x="642938" y="3088131"/>
                  <a:pt x="643242" y="3076778"/>
                </a:cubicBezTo>
                <a:cubicBezTo>
                  <a:pt x="643242" y="3071102"/>
                  <a:pt x="647038" y="3068417"/>
                  <a:pt x="652125" y="3068609"/>
                </a:cubicBezTo>
                <a:close/>
                <a:moveTo>
                  <a:pt x="1327849" y="3054329"/>
                </a:moveTo>
                <a:cubicBezTo>
                  <a:pt x="1339046" y="3050942"/>
                  <a:pt x="1354784" y="3050485"/>
                  <a:pt x="1369461" y="3054595"/>
                </a:cubicBezTo>
                <a:cubicBezTo>
                  <a:pt x="1380659" y="3057944"/>
                  <a:pt x="1397001" y="3066773"/>
                  <a:pt x="1379146" y="3078038"/>
                </a:cubicBezTo>
                <a:cubicBezTo>
                  <a:pt x="1354632" y="3090825"/>
                  <a:pt x="1319829" y="3085041"/>
                  <a:pt x="1313474" y="3071645"/>
                </a:cubicBezTo>
                <a:cubicBezTo>
                  <a:pt x="1309993" y="3064033"/>
                  <a:pt x="1316651" y="3057716"/>
                  <a:pt x="1327849" y="3054329"/>
                </a:cubicBezTo>
                <a:close/>
                <a:moveTo>
                  <a:pt x="1616791" y="3047778"/>
                </a:moveTo>
                <a:cubicBezTo>
                  <a:pt x="1630474" y="3045952"/>
                  <a:pt x="1648744" y="3048311"/>
                  <a:pt x="1663754" y="3055009"/>
                </a:cubicBezTo>
                <a:cubicBezTo>
                  <a:pt x="1685586" y="3064751"/>
                  <a:pt x="1698625" y="3082714"/>
                  <a:pt x="1682857" y="3094283"/>
                </a:cubicBezTo>
                <a:cubicBezTo>
                  <a:pt x="1655870" y="3108288"/>
                  <a:pt x="1604017" y="3084845"/>
                  <a:pt x="1597346" y="3065665"/>
                </a:cubicBezTo>
                <a:cubicBezTo>
                  <a:pt x="1594011" y="3055618"/>
                  <a:pt x="1603108" y="3049605"/>
                  <a:pt x="1616791" y="3047778"/>
                </a:cubicBezTo>
                <a:close/>
                <a:moveTo>
                  <a:pt x="3074988" y="3033675"/>
                </a:moveTo>
                <a:lnTo>
                  <a:pt x="3078164" y="3035263"/>
                </a:lnTo>
                <a:lnTo>
                  <a:pt x="3079751" y="3038438"/>
                </a:lnTo>
                <a:lnTo>
                  <a:pt x="3076576" y="3038438"/>
                </a:lnTo>
                <a:close/>
                <a:moveTo>
                  <a:pt x="2563323" y="3033228"/>
                </a:moveTo>
                <a:cubicBezTo>
                  <a:pt x="2569479" y="3035271"/>
                  <a:pt x="2576547" y="3042231"/>
                  <a:pt x="2582627" y="3053579"/>
                </a:cubicBezTo>
                <a:cubicBezTo>
                  <a:pt x="2591138" y="3069315"/>
                  <a:pt x="2598738" y="3097459"/>
                  <a:pt x="2588706" y="3111682"/>
                </a:cubicBezTo>
                <a:cubicBezTo>
                  <a:pt x="2587795" y="3112287"/>
                  <a:pt x="2586579" y="3113498"/>
                  <a:pt x="2585363" y="3114103"/>
                </a:cubicBezTo>
                <a:cubicBezTo>
                  <a:pt x="2568035" y="3122576"/>
                  <a:pt x="2541588" y="3069618"/>
                  <a:pt x="2549492" y="3042382"/>
                </a:cubicBezTo>
                <a:cubicBezTo>
                  <a:pt x="2551924" y="3034060"/>
                  <a:pt x="2557168" y="3031185"/>
                  <a:pt x="2563323" y="3033228"/>
                </a:cubicBezTo>
                <a:close/>
                <a:moveTo>
                  <a:pt x="1088699" y="3032682"/>
                </a:moveTo>
                <a:cubicBezTo>
                  <a:pt x="1098651" y="3030946"/>
                  <a:pt x="1112378" y="3033588"/>
                  <a:pt x="1124885" y="3041440"/>
                </a:cubicBezTo>
                <a:cubicBezTo>
                  <a:pt x="1136172" y="3048687"/>
                  <a:pt x="1147764" y="3062880"/>
                  <a:pt x="1132512" y="3071637"/>
                </a:cubicBezTo>
                <a:cubicBezTo>
                  <a:pt x="1111158" y="3081300"/>
                  <a:pt x="1080043" y="3067107"/>
                  <a:pt x="1075162" y="3050197"/>
                </a:cubicBezTo>
                <a:cubicBezTo>
                  <a:pt x="1072569" y="3040534"/>
                  <a:pt x="1078746" y="3034419"/>
                  <a:pt x="1088699" y="3032682"/>
                </a:cubicBezTo>
                <a:close/>
                <a:moveTo>
                  <a:pt x="2948551" y="3027416"/>
                </a:moveTo>
                <a:cubicBezTo>
                  <a:pt x="2949473" y="3024150"/>
                  <a:pt x="2953160" y="3026822"/>
                  <a:pt x="2957461" y="3033946"/>
                </a:cubicBezTo>
                <a:cubicBezTo>
                  <a:pt x="2960534" y="3039587"/>
                  <a:pt x="2965450" y="3050867"/>
                  <a:pt x="2964221" y="3056804"/>
                </a:cubicBezTo>
                <a:cubicBezTo>
                  <a:pt x="2963914" y="3057398"/>
                  <a:pt x="2963914" y="3057991"/>
                  <a:pt x="2963299" y="3058288"/>
                </a:cubicBezTo>
                <a:cubicBezTo>
                  <a:pt x="2958383" y="3060663"/>
                  <a:pt x="2946400" y="3035431"/>
                  <a:pt x="2948551" y="3027416"/>
                </a:cubicBezTo>
                <a:close/>
                <a:moveTo>
                  <a:pt x="758851" y="3018499"/>
                </a:moveTo>
                <a:cubicBezTo>
                  <a:pt x="765326" y="3018904"/>
                  <a:pt x="773362" y="3022593"/>
                  <a:pt x="780059" y="3029381"/>
                </a:cubicBezTo>
                <a:cubicBezTo>
                  <a:pt x="786906" y="3036464"/>
                  <a:pt x="793752" y="3049449"/>
                  <a:pt x="783036" y="3055351"/>
                </a:cubicBezTo>
                <a:cubicBezTo>
                  <a:pt x="767855" y="3060663"/>
                  <a:pt x="746127" y="3041481"/>
                  <a:pt x="747019" y="3027315"/>
                </a:cubicBezTo>
                <a:cubicBezTo>
                  <a:pt x="747466" y="3020970"/>
                  <a:pt x="752377" y="3018093"/>
                  <a:pt x="758851" y="3018499"/>
                </a:cubicBezTo>
                <a:close/>
                <a:moveTo>
                  <a:pt x="1991206" y="3013382"/>
                </a:moveTo>
                <a:cubicBezTo>
                  <a:pt x="2003608" y="3011952"/>
                  <a:pt x="2020094" y="3016695"/>
                  <a:pt x="2034442" y="3028290"/>
                </a:cubicBezTo>
                <a:cubicBezTo>
                  <a:pt x="2053370" y="3043650"/>
                  <a:pt x="2063750" y="3068646"/>
                  <a:pt x="2047875" y="3082500"/>
                </a:cubicBezTo>
                <a:cubicBezTo>
                  <a:pt x="2021315" y="3098763"/>
                  <a:pt x="1976132" y="3061720"/>
                  <a:pt x="1972469" y="3035518"/>
                </a:cubicBezTo>
                <a:cubicBezTo>
                  <a:pt x="1970485" y="3022417"/>
                  <a:pt x="1978804" y="3014813"/>
                  <a:pt x="1991206" y="3013382"/>
                </a:cubicBezTo>
                <a:close/>
                <a:moveTo>
                  <a:pt x="2309150" y="3009071"/>
                </a:moveTo>
                <a:cubicBezTo>
                  <a:pt x="2318541" y="3009755"/>
                  <a:pt x="2329961" y="3016673"/>
                  <a:pt x="2339577" y="3029597"/>
                </a:cubicBezTo>
                <a:cubicBezTo>
                  <a:pt x="2353701" y="3048146"/>
                  <a:pt x="2360613" y="3077034"/>
                  <a:pt x="2347992" y="3091022"/>
                </a:cubicBezTo>
                <a:cubicBezTo>
                  <a:pt x="2323650" y="3109875"/>
                  <a:pt x="2287588" y="3054532"/>
                  <a:pt x="2290894" y="3025948"/>
                </a:cubicBezTo>
                <a:cubicBezTo>
                  <a:pt x="2292396" y="3013936"/>
                  <a:pt x="2299759" y="3008387"/>
                  <a:pt x="2309150" y="3009071"/>
                </a:cubicBezTo>
                <a:close/>
                <a:moveTo>
                  <a:pt x="329156" y="3005424"/>
                </a:moveTo>
                <a:cubicBezTo>
                  <a:pt x="329698" y="3001925"/>
                  <a:pt x="334035" y="3002217"/>
                  <a:pt x="337017" y="3007174"/>
                </a:cubicBezTo>
                <a:cubicBezTo>
                  <a:pt x="338642" y="3009798"/>
                  <a:pt x="339727" y="3013880"/>
                  <a:pt x="337017" y="3015047"/>
                </a:cubicBezTo>
                <a:cubicBezTo>
                  <a:pt x="333221" y="3016213"/>
                  <a:pt x="328614" y="3009507"/>
                  <a:pt x="329156" y="3005424"/>
                </a:cubicBezTo>
                <a:close/>
                <a:moveTo>
                  <a:pt x="2807718" y="2993047"/>
                </a:moveTo>
                <a:cubicBezTo>
                  <a:pt x="2810769" y="2995181"/>
                  <a:pt x="2814341" y="3000133"/>
                  <a:pt x="2817615" y="3007447"/>
                </a:cubicBezTo>
                <a:cubicBezTo>
                  <a:pt x="2822973" y="3019027"/>
                  <a:pt x="2828926" y="3040054"/>
                  <a:pt x="2824759" y="3050111"/>
                </a:cubicBezTo>
                <a:cubicBezTo>
                  <a:pt x="2824164" y="3051025"/>
                  <a:pt x="2823568" y="3052244"/>
                  <a:pt x="2822675" y="3052549"/>
                </a:cubicBezTo>
                <a:cubicBezTo>
                  <a:pt x="2812555" y="3055901"/>
                  <a:pt x="2795588" y="3011713"/>
                  <a:pt x="2800946" y="2995562"/>
                </a:cubicBezTo>
                <a:cubicBezTo>
                  <a:pt x="2802137" y="2991600"/>
                  <a:pt x="2804667" y="2990914"/>
                  <a:pt x="2807718" y="2993047"/>
                </a:cubicBezTo>
                <a:close/>
                <a:moveTo>
                  <a:pt x="1449764" y="2988385"/>
                </a:moveTo>
                <a:cubicBezTo>
                  <a:pt x="1457807" y="2988237"/>
                  <a:pt x="1466506" y="2989087"/>
                  <a:pt x="1475130" y="2991158"/>
                </a:cubicBezTo>
                <a:cubicBezTo>
                  <a:pt x="1489228" y="2994707"/>
                  <a:pt x="1508126" y="3003877"/>
                  <a:pt x="1489828" y="3016006"/>
                </a:cubicBezTo>
                <a:cubicBezTo>
                  <a:pt x="1463731" y="3030500"/>
                  <a:pt x="1423536" y="3025176"/>
                  <a:pt x="1414837" y="3010681"/>
                </a:cubicBezTo>
                <a:cubicBezTo>
                  <a:pt x="1407413" y="2998257"/>
                  <a:pt x="1425636" y="2988828"/>
                  <a:pt x="1449764" y="2988385"/>
                </a:cubicBezTo>
                <a:close/>
                <a:moveTo>
                  <a:pt x="1741783" y="2978741"/>
                </a:moveTo>
                <a:cubicBezTo>
                  <a:pt x="1750853" y="2979833"/>
                  <a:pt x="1760224" y="2982075"/>
                  <a:pt x="1768804" y="2985513"/>
                </a:cubicBezTo>
                <a:cubicBezTo>
                  <a:pt x="1793794" y="2995675"/>
                  <a:pt x="1809751" y="3014805"/>
                  <a:pt x="1793794" y="3027658"/>
                </a:cubicBezTo>
                <a:cubicBezTo>
                  <a:pt x="1766396" y="3043201"/>
                  <a:pt x="1707083" y="3018691"/>
                  <a:pt x="1697750" y="2998664"/>
                </a:cubicBezTo>
                <a:cubicBezTo>
                  <a:pt x="1690072" y="2982524"/>
                  <a:pt x="1714573" y="2975462"/>
                  <a:pt x="1741783" y="2978741"/>
                </a:cubicBezTo>
                <a:close/>
                <a:moveTo>
                  <a:pt x="1189103" y="2971121"/>
                </a:moveTo>
                <a:cubicBezTo>
                  <a:pt x="1200384" y="2969402"/>
                  <a:pt x="1215958" y="2972534"/>
                  <a:pt x="1230696" y="2981243"/>
                </a:cubicBezTo>
                <a:cubicBezTo>
                  <a:pt x="1242851" y="2988271"/>
                  <a:pt x="1260476" y="3004773"/>
                  <a:pt x="1242547" y="3016690"/>
                </a:cubicBezTo>
                <a:cubicBezTo>
                  <a:pt x="1217325" y="3028913"/>
                  <a:pt x="1177821" y="3010884"/>
                  <a:pt x="1173263" y="2990105"/>
                </a:cubicBezTo>
                <a:cubicBezTo>
                  <a:pt x="1170832" y="2979410"/>
                  <a:pt x="1177821" y="2972840"/>
                  <a:pt x="1189103" y="2971121"/>
                </a:cubicBezTo>
                <a:close/>
                <a:moveTo>
                  <a:pt x="860657" y="2965203"/>
                </a:moveTo>
                <a:cubicBezTo>
                  <a:pt x="868798" y="2965536"/>
                  <a:pt x="879152" y="2969978"/>
                  <a:pt x="888156" y="2978417"/>
                </a:cubicBezTo>
                <a:cubicBezTo>
                  <a:pt x="896859" y="2987004"/>
                  <a:pt x="906463" y="3002994"/>
                  <a:pt x="893558" y="3010397"/>
                </a:cubicBezTo>
                <a:cubicBezTo>
                  <a:pt x="874351" y="3017800"/>
                  <a:pt x="846139" y="2994703"/>
                  <a:pt x="846438" y="2976640"/>
                </a:cubicBezTo>
                <a:cubicBezTo>
                  <a:pt x="846589" y="2968645"/>
                  <a:pt x="852516" y="2964870"/>
                  <a:pt x="860657" y="2965203"/>
                </a:cubicBezTo>
                <a:close/>
                <a:moveTo>
                  <a:pt x="438332" y="2959003"/>
                </a:moveTo>
                <a:cubicBezTo>
                  <a:pt x="441501" y="2959839"/>
                  <a:pt x="445213" y="2962575"/>
                  <a:pt x="448150" y="2966831"/>
                </a:cubicBezTo>
                <a:cubicBezTo>
                  <a:pt x="451553" y="2971695"/>
                  <a:pt x="454027" y="2979294"/>
                  <a:pt x="448769" y="2981726"/>
                </a:cubicBezTo>
                <a:cubicBezTo>
                  <a:pt x="440109" y="2984462"/>
                  <a:pt x="430213" y="2969871"/>
                  <a:pt x="431760" y="2962575"/>
                </a:cubicBezTo>
                <a:cubicBezTo>
                  <a:pt x="432533" y="2959231"/>
                  <a:pt x="435162" y="2958167"/>
                  <a:pt x="438332" y="2959003"/>
                </a:cubicBezTo>
                <a:close/>
                <a:moveTo>
                  <a:pt x="2625710" y="2955301"/>
                </a:moveTo>
                <a:cubicBezTo>
                  <a:pt x="2631161" y="2957726"/>
                  <a:pt x="2637412" y="2964318"/>
                  <a:pt x="2642901" y="2974321"/>
                </a:cubicBezTo>
                <a:cubicBezTo>
                  <a:pt x="2651135" y="2989477"/>
                  <a:pt x="2659063" y="3016758"/>
                  <a:pt x="2650830" y="3030398"/>
                </a:cubicBezTo>
                <a:cubicBezTo>
                  <a:pt x="2650220" y="3031307"/>
                  <a:pt x="2649000" y="3032520"/>
                  <a:pt x="2648085" y="3032823"/>
                </a:cubicBezTo>
                <a:cubicBezTo>
                  <a:pt x="2632533" y="3041613"/>
                  <a:pt x="2605088" y="2985233"/>
                  <a:pt x="2613322" y="2961287"/>
                </a:cubicBezTo>
                <a:cubicBezTo>
                  <a:pt x="2615609" y="2954619"/>
                  <a:pt x="2620259" y="2952876"/>
                  <a:pt x="2625710" y="2955301"/>
                </a:cubicBezTo>
                <a:close/>
                <a:moveTo>
                  <a:pt x="2967107" y="2951343"/>
                </a:moveTo>
                <a:cubicBezTo>
                  <a:pt x="2967659" y="2949538"/>
                  <a:pt x="2969868" y="2951644"/>
                  <a:pt x="2972352" y="2956757"/>
                </a:cubicBezTo>
                <a:cubicBezTo>
                  <a:pt x="2974837" y="2961570"/>
                  <a:pt x="2978150" y="2970293"/>
                  <a:pt x="2977874" y="2974804"/>
                </a:cubicBezTo>
                <a:cubicBezTo>
                  <a:pt x="2977874" y="2975406"/>
                  <a:pt x="2977598" y="2975707"/>
                  <a:pt x="2977322" y="2976008"/>
                </a:cubicBezTo>
                <a:cubicBezTo>
                  <a:pt x="2974561" y="2978113"/>
                  <a:pt x="2965450" y="2956456"/>
                  <a:pt x="2967107" y="2951343"/>
                </a:cubicBezTo>
                <a:close/>
                <a:moveTo>
                  <a:pt x="1596728" y="2947950"/>
                </a:moveTo>
                <a:cubicBezTo>
                  <a:pt x="1597026" y="2950927"/>
                  <a:pt x="1596728" y="2950927"/>
                  <a:pt x="1594049" y="2953606"/>
                </a:cubicBezTo>
                <a:cubicBezTo>
                  <a:pt x="1589584" y="2955987"/>
                  <a:pt x="1589287" y="2955987"/>
                  <a:pt x="1582738" y="2957475"/>
                </a:cubicBezTo>
                <a:cubicBezTo>
                  <a:pt x="1587501" y="2954499"/>
                  <a:pt x="1592263" y="2951224"/>
                  <a:pt x="1596728" y="2947950"/>
                </a:cubicBezTo>
                <a:close/>
                <a:moveTo>
                  <a:pt x="2083093" y="2937975"/>
                </a:moveTo>
                <a:cubicBezTo>
                  <a:pt x="2095748" y="2936959"/>
                  <a:pt x="2112417" y="2941926"/>
                  <a:pt x="2127250" y="2953364"/>
                </a:cubicBezTo>
                <a:cubicBezTo>
                  <a:pt x="2147742" y="2969015"/>
                  <a:pt x="2160588" y="2995503"/>
                  <a:pt x="2144990" y="3010252"/>
                </a:cubicBezTo>
                <a:cubicBezTo>
                  <a:pt x="2117769" y="3028913"/>
                  <a:pt x="2066080" y="2985570"/>
                  <a:pt x="2063022" y="2958481"/>
                </a:cubicBezTo>
                <a:cubicBezTo>
                  <a:pt x="2061798" y="2945989"/>
                  <a:pt x="2070439" y="2938991"/>
                  <a:pt x="2083093" y="2937975"/>
                </a:cubicBezTo>
                <a:close/>
                <a:moveTo>
                  <a:pt x="2386936" y="2932855"/>
                </a:moveTo>
                <a:cubicBezTo>
                  <a:pt x="2395851" y="2933981"/>
                  <a:pt x="2406638" y="2940736"/>
                  <a:pt x="2415927" y="2952744"/>
                </a:cubicBezTo>
                <a:cubicBezTo>
                  <a:pt x="2430311" y="2971358"/>
                  <a:pt x="2438401" y="3000178"/>
                  <a:pt x="2427014" y="3014589"/>
                </a:cubicBezTo>
                <a:cubicBezTo>
                  <a:pt x="2426415" y="3015189"/>
                  <a:pt x="2425516" y="3015790"/>
                  <a:pt x="2424917" y="3016390"/>
                </a:cubicBezTo>
                <a:cubicBezTo>
                  <a:pt x="2404840" y="3030500"/>
                  <a:pt x="2363788" y="2978863"/>
                  <a:pt x="2369182" y="2946740"/>
                </a:cubicBezTo>
                <a:cubicBezTo>
                  <a:pt x="2370980" y="2936233"/>
                  <a:pt x="2378022" y="2931729"/>
                  <a:pt x="2386936" y="2932855"/>
                </a:cubicBezTo>
                <a:close/>
                <a:moveTo>
                  <a:pt x="1543233" y="2923736"/>
                </a:moveTo>
                <a:cubicBezTo>
                  <a:pt x="1552304" y="2923439"/>
                  <a:pt x="1562305" y="2924236"/>
                  <a:pt x="1572476" y="2926386"/>
                </a:cubicBezTo>
                <a:cubicBezTo>
                  <a:pt x="1584924" y="2929054"/>
                  <a:pt x="1604963" y="2935279"/>
                  <a:pt x="1597373" y="2947435"/>
                </a:cubicBezTo>
                <a:cubicBezTo>
                  <a:pt x="1592818" y="2950696"/>
                  <a:pt x="1587960" y="2953957"/>
                  <a:pt x="1583102" y="2956921"/>
                </a:cubicBezTo>
                <a:cubicBezTo>
                  <a:pt x="1559724" y="2967001"/>
                  <a:pt x="1519039" y="2964926"/>
                  <a:pt x="1507197" y="2948917"/>
                </a:cubicBezTo>
                <a:cubicBezTo>
                  <a:pt x="1497178" y="2935354"/>
                  <a:pt x="1516021" y="2924625"/>
                  <a:pt x="1543233" y="2923736"/>
                </a:cubicBezTo>
                <a:close/>
                <a:moveTo>
                  <a:pt x="2842263" y="2916419"/>
                </a:moveTo>
                <a:cubicBezTo>
                  <a:pt x="2844694" y="2918641"/>
                  <a:pt x="2847566" y="2923085"/>
                  <a:pt x="2850365" y="2929215"/>
                </a:cubicBezTo>
                <a:cubicBezTo>
                  <a:pt x="2855078" y="2939943"/>
                  <a:pt x="2860675" y="2958946"/>
                  <a:pt x="2858024" y="2967834"/>
                </a:cubicBezTo>
                <a:cubicBezTo>
                  <a:pt x="2857729" y="2968754"/>
                  <a:pt x="2857435" y="2969673"/>
                  <a:pt x="2856551" y="2969980"/>
                </a:cubicBezTo>
                <a:cubicBezTo>
                  <a:pt x="2848302" y="2973351"/>
                  <a:pt x="2832100" y="2929828"/>
                  <a:pt x="2836814" y="2916955"/>
                </a:cubicBezTo>
                <a:cubicBezTo>
                  <a:pt x="2837845" y="2914197"/>
                  <a:pt x="2839833" y="2914197"/>
                  <a:pt x="2842263" y="2916419"/>
                </a:cubicBezTo>
                <a:close/>
                <a:moveTo>
                  <a:pt x="1282050" y="2911714"/>
                </a:moveTo>
                <a:cubicBezTo>
                  <a:pt x="1294469" y="2909604"/>
                  <a:pt x="1312070" y="2912694"/>
                  <a:pt x="1329289" y="2921887"/>
                </a:cubicBezTo>
                <a:cubicBezTo>
                  <a:pt x="1343613" y="2929423"/>
                  <a:pt x="1365251" y="2947207"/>
                  <a:pt x="1346356" y="2960470"/>
                </a:cubicBezTo>
                <a:cubicBezTo>
                  <a:pt x="1319232" y="2974938"/>
                  <a:pt x="1273212" y="2955647"/>
                  <a:pt x="1265898" y="2932738"/>
                </a:cubicBezTo>
                <a:cubicBezTo>
                  <a:pt x="1262393" y="2921134"/>
                  <a:pt x="1269631" y="2913824"/>
                  <a:pt x="1282050" y="2911714"/>
                </a:cubicBezTo>
                <a:close/>
                <a:moveTo>
                  <a:pt x="541974" y="2911045"/>
                </a:moveTo>
                <a:cubicBezTo>
                  <a:pt x="546687" y="2912147"/>
                  <a:pt x="552374" y="2916099"/>
                  <a:pt x="557162" y="2922483"/>
                </a:cubicBezTo>
                <a:cubicBezTo>
                  <a:pt x="562549" y="2929779"/>
                  <a:pt x="566739" y="2941634"/>
                  <a:pt x="558958" y="2945586"/>
                </a:cubicBezTo>
                <a:cubicBezTo>
                  <a:pt x="546986" y="2949538"/>
                  <a:pt x="530228" y="2928867"/>
                  <a:pt x="532621" y="2916707"/>
                </a:cubicBezTo>
                <a:cubicBezTo>
                  <a:pt x="533519" y="2911691"/>
                  <a:pt x="537260" y="2909943"/>
                  <a:pt x="541974" y="2911045"/>
                </a:cubicBezTo>
                <a:close/>
                <a:moveTo>
                  <a:pt x="958380" y="2908838"/>
                </a:moveTo>
                <a:cubicBezTo>
                  <a:pt x="968122" y="2909067"/>
                  <a:pt x="980809" y="2914328"/>
                  <a:pt x="992137" y="2924547"/>
                </a:cubicBezTo>
                <a:cubicBezTo>
                  <a:pt x="1003616" y="2934612"/>
                  <a:pt x="1016001" y="2954134"/>
                  <a:pt x="1001199" y="2963589"/>
                </a:cubicBezTo>
                <a:cubicBezTo>
                  <a:pt x="978544" y="2973350"/>
                  <a:pt x="943503" y="2945593"/>
                  <a:pt x="942294" y="2923327"/>
                </a:cubicBezTo>
                <a:cubicBezTo>
                  <a:pt x="941841" y="2913413"/>
                  <a:pt x="948638" y="2908609"/>
                  <a:pt x="958380" y="2908838"/>
                </a:cubicBezTo>
                <a:close/>
                <a:moveTo>
                  <a:pt x="1835328" y="2907859"/>
                </a:moveTo>
                <a:cubicBezTo>
                  <a:pt x="1845029" y="2908819"/>
                  <a:pt x="1855224" y="2910994"/>
                  <a:pt x="1864944" y="2914551"/>
                </a:cubicBezTo>
                <a:cubicBezTo>
                  <a:pt x="1893498" y="2924842"/>
                  <a:pt x="1912938" y="2945727"/>
                  <a:pt x="1896535" y="2960255"/>
                </a:cubicBezTo>
                <a:cubicBezTo>
                  <a:pt x="1867678" y="2978113"/>
                  <a:pt x="1796295" y="2949359"/>
                  <a:pt x="1787486" y="2927566"/>
                </a:cubicBezTo>
                <a:cubicBezTo>
                  <a:pt x="1781563" y="2913038"/>
                  <a:pt x="1806224" y="2904979"/>
                  <a:pt x="1835328" y="2907859"/>
                </a:cubicBezTo>
                <a:close/>
                <a:moveTo>
                  <a:pt x="2677156" y="2878848"/>
                </a:moveTo>
                <a:cubicBezTo>
                  <a:pt x="2682123" y="2881163"/>
                  <a:pt x="2688008" y="2887540"/>
                  <a:pt x="2693357" y="2897257"/>
                </a:cubicBezTo>
                <a:cubicBezTo>
                  <a:pt x="2701304" y="2911832"/>
                  <a:pt x="2709863" y="2938553"/>
                  <a:pt x="2703138" y="2951610"/>
                </a:cubicBezTo>
                <a:cubicBezTo>
                  <a:pt x="2702527" y="2952521"/>
                  <a:pt x="2701610" y="2953736"/>
                  <a:pt x="2700999" y="2954040"/>
                </a:cubicBezTo>
                <a:cubicBezTo>
                  <a:pt x="2687549" y="2962238"/>
                  <a:pt x="2660650" y="2907885"/>
                  <a:pt x="2666458" y="2884807"/>
                </a:cubicBezTo>
                <a:cubicBezTo>
                  <a:pt x="2668139" y="2878279"/>
                  <a:pt x="2672189" y="2876533"/>
                  <a:pt x="2677156" y="2878848"/>
                </a:cubicBezTo>
                <a:close/>
                <a:moveTo>
                  <a:pt x="2974430" y="2876122"/>
                </a:moveTo>
                <a:cubicBezTo>
                  <a:pt x="2974777" y="2874925"/>
                  <a:pt x="2976514" y="2876421"/>
                  <a:pt x="2978945" y="2880309"/>
                </a:cubicBezTo>
                <a:cubicBezTo>
                  <a:pt x="2981028" y="2883599"/>
                  <a:pt x="2984154" y="2889880"/>
                  <a:pt x="2984501" y="2892871"/>
                </a:cubicBezTo>
                <a:cubicBezTo>
                  <a:pt x="2984154" y="2893170"/>
                  <a:pt x="2984501" y="2893469"/>
                  <a:pt x="2984154" y="2893769"/>
                </a:cubicBezTo>
                <a:cubicBezTo>
                  <a:pt x="2982070" y="2895563"/>
                  <a:pt x="2973388" y="2880010"/>
                  <a:pt x="2974430" y="2876122"/>
                </a:cubicBezTo>
                <a:close/>
                <a:moveTo>
                  <a:pt x="640954" y="2863131"/>
                </a:moveTo>
                <a:cubicBezTo>
                  <a:pt x="647207" y="2864520"/>
                  <a:pt x="654919" y="2869626"/>
                  <a:pt x="661510" y="2877885"/>
                </a:cubicBezTo>
                <a:cubicBezTo>
                  <a:pt x="670495" y="2888397"/>
                  <a:pt x="674689" y="2902814"/>
                  <a:pt x="665403" y="2907919"/>
                </a:cubicBezTo>
                <a:cubicBezTo>
                  <a:pt x="650127" y="2913025"/>
                  <a:pt x="627064" y="2886895"/>
                  <a:pt x="629160" y="2870677"/>
                </a:cubicBezTo>
                <a:cubicBezTo>
                  <a:pt x="629909" y="2864070"/>
                  <a:pt x="634701" y="2861742"/>
                  <a:pt x="640954" y="2863131"/>
                </a:cubicBezTo>
                <a:close/>
                <a:moveTo>
                  <a:pt x="2165829" y="2862479"/>
                </a:moveTo>
                <a:cubicBezTo>
                  <a:pt x="2178275" y="2861178"/>
                  <a:pt x="2195172" y="2866077"/>
                  <a:pt x="2210710" y="2877865"/>
                </a:cubicBezTo>
                <a:cubicBezTo>
                  <a:pt x="2232434" y="2894400"/>
                  <a:pt x="2246313" y="2922264"/>
                  <a:pt x="2232434" y="2937880"/>
                </a:cubicBezTo>
                <a:cubicBezTo>
                  <a:pt x="2207090" y="2957476"/>
                  <a:pt x="2152478" y="2912772"/>
                  <a:pt x="2147651" y="2884295"/>
                </a:cubicBezTo>
                <a:cubicBezTo>
                  <a:pt x="2145388" y="2871282"/>
                  <a:pt x="2153384" y="2863780"/>
                  <a:pt x="2165829" y="2862479"/>
                </a:cubicBezTo>
                <a:close/>
                <a:moveTo>
                  <a:pt x="1630271" y="2858562"/>
                </a:moveTo>
                <a:cubicBezTo>
                  <a:pt x="1639821" y="2858187"/>
                  <a:pt x="1650432" y="2858916"/>
                  <a:pt x="1661423" y="2860989"/>
                </a:cubicBezTo>
                <a:cubicBezTo>
                  <a:pt x="1672034" y="2862984"/>
                  <a:pt x="1680144" y="2865747"/>
                  <a:pt x="1685336" y="2869047"/>
                </a:cubicBezTo>
                <a:lnTo>
                  <a:pt x="1691594" y="2880069"/>
                </a:lnTo>
                <a:lnTo>
                  <a:pt x="1692075" y="2879688"/>
                </a:lnTo>
                <a:cubicBezTo>
                  <a:pt x="1697038" y="2884862"/>
                  <a:pt x="1694556" y="2887449"/>
                  <a:pt x="1692075" y="2890360"/>
                </a:cubicBezTo>
                <a:cubicBezTo>
                  <a:pt x="1687732" y="2892624"/>
                  <a:pt x="1684009" y="2895211"/>
                  <a:pt x="1670050" y="2897151"/>
                </a:cubicBezTo>
                <a:lnTo>
                  <a:pt x="1675286" y="2893000"/>
                </a:lnTo>
                <a:lnTo>
                  <a:pt x="1670215" y="2896905"/>
                </a:lnTo>
                <a:cubicBezTo>
                  <a:pt x="1637168" y="2908263"/>
                  <a:pt x="1600786" y="2899975"/>
                  <a:pt x="1591387" y="2885240"/>
                </a:cubicBezTo>
                <a:cubicBezTo>
                  <a:pt x="1582519" y="2870735"/>
                  <a:pt x="1601620" y="2859684"/>
                  <a:pt x="1630271" y="2858562"/>
                </a:cubicBezTo>
                <a:close/>
                <a:moveTo>
                  <a:pt x="2455986" y="2855130"/>
                </a:moveTo>
                <a:cubicBezTo>
                  <a:pt x="2464353" y="2856190"/>
                  <a:pt x="2474783" y="2862928"/>
                  <a:pt x="2484238" y="2874889"/>
                </a:cubicBezTo>
                <a:cubicBezTo>
                  <a:pt x="2498646" y="2893361"/>
                  <a:pt x="2508251" y="2922431"/>
                  <a:pt x="2498046" y="2936967"/>
                </a:cubicBezTo>
                <a:cubicBezTo>
                  <a:pt x="2497445" y="2937269"/>
                  <a:pt x="2496845" y="2938178"/>
                  <a:pt x="2496245" y="2938481"/>
                </a:cubicBezTo>
                <a:cubicBezTo>
                  <a:pt x="2478235" y="2952713"/>
                  <a:pt x="2436813" y="2901537"/>
                  <a:pt x="2440115" y="2869438"/>
                </a:cubicBezTo>
                <a:cubicBezTo>
                  <a:pt x="2441316" y="2858688"/>
                  <a:pt x="2447619" y="2854070"/>
                  <a:pt x="2455986" y="2855130"/>
                </a:cubicBezTo>
                <a:close/>
                <a:moveTo>
                  <a:pt x="1051670" y="2852138"/>
                </a:moveTo>
                <a:cubicBezTo>
                  <a:pt x="1062905" y="2852138"/>
                  <a:pt x="1078037" y="2857926"/>
                  <a:pt x="1092405" y="2869501"/>
                </a:cubicBezTo>
                <a:cubicBezTo>
                  <a:pt x="1106773" y="2881227"/>
                  <a:pt x="1122364" y="2902875"/>
                  <a:pt x="1105856" y="2913999"/>
                </a:cubicBezTo>
                <a:cubicBezTo>
                  <a:pt x="1080177" y="2925725"/>
                  <a:pt x="1037073" y="2895058"/>
                  <a:pt x="1034322" y="2869501"/>
                </a:cubicBezTo>
                <a:cubicBezTo>
                  <a:pt x="1033099" y="2857926"/>
                  <a:pt x="1040436" y="2852138"/>
                  <a:pt x="1051670" y="2852138"/>
                </a:cubicBezTo>
                <a:close/>
                <a:moveTo>
                  <a:pt x="1368169" y="2849426"/>
                </a:moveTo>
                <a:cubicBezTo>
                  <a:pt x="1381361" y="2846869"/>
                  <a:pt x="1400754" y="2850075"/>
                  <a:pt x="1420597" y="2860149"/>
                </a:cubicBezTo>
                <a:cubicBezTo>
                  <a:pt x="1436533" y="2868087"/>
                  <a:pt x="1462089" y="2887625"/>
                  <a:pt x="1443448" y="2902584"/>
                </a:cubicBezTo>
                <a:cubicBezTo>
                  <a:pt x="1415186" y="2919375"/>
                  <a:pt x="1362870" y="2898921"/>
                  <a:pt x="1352948" y="2873277"/>
                </a:cubicBezTo>
                <a:cubicBezTo>
                  <a:pt x="1347987" y="2860302"/>
                  <a:pt x="1354978" y="2851983"/>
                  <a:pt x="1368169" y="2849426"/>
                </a:cubicBezTo>
                <a:close/>
                <a:moveTo>
                  <a:pt x="2867608" y="2842626"/>
                </a:moveTo>
                <a:cubicBezTo>
                  <a:pt x="2869605" y="2844464"/>
                  <a:pt x="2872112" y="2848217"/>
                  <a:pt x="2874775" y="2853425"/>
                </a:cubicBezTo>
                <a:cubicBezTo>
                  <a:pt x="2878848" y="2862616"/>
                  <a:pt x="2884488" y="2878853"/>
                  <a:pt x="2882921" y="2886512"/>
                </a:cubicBezTo>
                <a:cubicBezTo>
                  <a:pt x="2882608" y="2887125"/>
                  <a:pt x="2882295" y="2888044"/>
                  <a:pt x="2881668" y="2888350"/>
                </a:cubicBezTo>
                <a:cubicBezTo>
                  <a:pt x="2875715" y="2890801"/>
                  <a:pt x="2860675" y="2853425"/>
                  <a:pt x="2863495" y="2843315"/>
                </a:cubicBezTo>
                <a:cubicBezTo>
                  <a:pt x="2864122" y="2840864"/>
                  <a:pt x="2865610" y="2840787"/>
                  <a:pt x="2867608" y="2842626"/>
                </a:cubicBezTo>
                <a:close/>
                <a:moveTo>
                  <a:pt x="1921711" y="2837550"/>
                </a:moveTo>
                <a:cubicBezTo>
                  <a:pt x="1932044" y="2838463"/>
                  <a:pt x="1942798" y="2840565"/>
                  <a:pt x="1952776" y="2843928"/>
                </a:cubicBezTo>
                <a:cubicBezTo>
                  <a:pt x="1983922" y="2854323"/>
                  <a:pt x="2006600" y="2876336"/>
                  <a:pt x="1990574" y="2891929"/>
                </a:cubicBezTo>
                <a:cubicBezTo>
                  <a:pt x="1960941" y="2913025"/>
                  <a:pt x="1882926" y="2879394"/>
                  <a:pt x="1872343" y="2859520"/>
                </a:cubicBezTo>
                <a:cubicBezTo>
                  <a:pt x="1863498" y="2842781"/>
                  <a:pt x="1890713" y="2834813"/>
                  <a:pt x="1921711" y="2837550"/>
                </a:cubicBezTo>
                <a:close/>
                <a:moveTo>
                  <a:pt x="231141" y="2823114"/>
                </a:moveTo>
                <a:cubicBezTo>
                  <a:pt x="232093" y="2819362"/>
                  <a:pt x="236856" y="2821094"/>
                  <a:pt x="239713" y="2826001"/>
                </a:cubicBezTo>
                <a:cubicBezTo>
                  <a:pt x="241619" y="2828310"/>
                  <a:pt x="242888" y="2832928"/>
                  <a:pt x="240031" y="2834083"/>
                </a:cubicBezTo>
                <a:cubicBezTo>
                  <a:pt x="235586" y="2835237"/>
                  <a:pt x="230189" y="2827444"/>
                  <a:pt x="231141" y="2823114"/>
                </a:cubicBezTo>
                <a:close/>
                <a:moveTo>
                  <a:pt x="1777485" y="2813013"/>
                </a:moveTo>
                <a:cubicBezTo>
                  <a:pt x="1787526" y="2819117"/>
                  <a:pt x="1783875" y="2822896"/>
                  <a:pt x="1781441" y="2825512"/>
                </a:cubicBezTo>
                <a:cubicBezTo>
                  <a:pt x="1777181" y="2828128"/>
                  <a:pt x="1772008" y="2831326"/>
                  <a:pt x="1751013" y="2833651"/>
                </a:cubicBezTo>
                <a:cubicBezTo>
                  <a:pt x="1760141" y="2826675"/>
                  <a:pt x="1768965" y="2819989"/>
                  <a:pt x="1777485" y="2813013"/>
                </a:cubicBezTo>
                <a:close/>
                <a:moveTo>
                  <a:pt x="737234" y="2811765"/>
                </a:moveTo>
                <a:cubicBezTo>
                  <a:pt x="745355" y="2813315"/>
                  <a:pt x="755495" y="2819438"/>
                  <a:pt x="764340" y="2829568"/>
                </a:cubicBezTo>
                <a:cubicBezTo>
                  <a:pt x="775930" y="2842873"/>
                  <a:pt x="782639" y="2860713"/>
                  <a:pt x="771355" y="2867668"/>
                </a:cubicBezTo>
                <a:cubicBezTo>
                  <a:pt x="751530" y="2874925"/>
                  <a:pt x="720726" y="2841966"/>
                  <a:pt x="722251" y="2821404"/>
                </a:cubicBezTo>
                <a:cubicBezTo>
                  <a:pt x="723014" y="2813239"/>
                  <a:pt x="729113" y="2810216"/>
                  <a:pt x="737234" y="2811765"/>
                </a:cubicBezTo>
                <a:close/>
                <a:moveTo>
                  <a:pt x="2973762" y="2804017"/>
                </a:moveTo>
                <a:cubicBezTo>
                  <a:pt x="2974135" y="2803488"/>
                  <a:pt x="2975256" y="2804811"/>
                  <a:pt x="2976376" y="2806134"/>
                </a:cubicBezTo>
                <a:cubicBezTo>
                  <a:pt x="2977497" y="2807721"/>
                  <a:pt x="2979365" y="2810632"/>
                  <a:pt x="2979738" y="2812219"/>
                </a:cubicBezTo>
                <a:cubicBezTo>
                  <a:pt x="2979738" y="2812484"/>
                  <a:pt x="2979738" y="2812749"/>
                  <a:pt x="2979738" y="2812749"/>
                </a:cubicBezTo>
                <a:cubicBezTo>
                  <a:pt x="2978618" y="2813013"/>
                  <a:pt x="2973388" y="2805076"/>
                  <a:pt x="2973762" y="2804017"/>
                </a:cubicBezTo>
                <a:close/>
                <a:moveTo>
                  <a:pt x="2721644" y="2803390"/>
                </a:moveTo>
                <a:cubicBezTo>
                  <a:pt x="2725716" y="2805800"/>
                  <a:pt x="2730588" y="2811449"/>
                  <a:pt x="2735307" y="2819734"/>
                </a:cubicBezTo>
                <a:cubicBezTo>
                  <a:pt x="2742613" y="2833291"/>
                  <a:pt x="2751138" y="2857695"/>
                  <a:pt x="2746267" y="2869746"/>
                </a:cubicBezTo>
                <a:cubicBezTo>
                  <a:pt x="2745658" y="2870349"/>
                  <a:pt x="2745049" y="2871554"/>
                  <a:pt x="2744440" y="2871855"/>
                </a:cubicBezTo>
                <a:cubicBezTo>
                  <a:pt x="2733175" y="2879688"/>
                  <a:pt x="2706688" y="2825458"/>
                  <a:pt x="2712777" y="2806478"/>
                </a:cubicBezTo>
                <a:cubicBezTo>
                  <a:pt x="2714299" y="2801808"/>
                  <a:pt x="2717572" y="2800979"/>
                  <a:pt x="2721644" y="2803390"/>
                </a:cubicBezTo>
                <a:close/>
                <a:moveTo>
                  <a:pt x="1707890" y="2793382"/>
                </a:moveTo>
                <a:cubicBezTo>
                  <a:pt x="1718124" y="2792772"/>
                  <a:pt x="1729631" y="2793283"/>
                  <a:pt x="1741704" y="2795173"/>
                </a:cubicBezTo>
                <a:cubicBezTo>
                  <a:pt x="1763435" y="2798801"/>
                  <a:pt x="1775809" y="2804849"/>
                  <a:pt x="1776413" y="2812408"/>
                </a:cubicBezTo>
                <a:cubicBezTo>
                  <a:pt x="1767962" y="2819666"/>
                  <a:pt x="1759209" y="2826620"/>
                  <a:pt x="1750155" y="2833877"/>
                </a:cubicBezTo>
                <a:cubicBezTo>
                  <a:pt x="1717256" y="2844763"/>
                  <a:pt x="1680434" y="2836599"/>
                  <a:pt x="1669266" y="2822085"/>
                </a:cubicBezTo>
                <a:cubicBezTo>
                  <a:pt x="1657948" y="2807117"/>
                  <a:pt x="1677189" y="2795210"/>
                  <a:pt x="1707890" y="2793382"/>
                </a:cubicBezTo>
                <a:close/>
                <a:moveTo>
                  <a:pt x="1139649" y="2792712"/>
                </a:moveTo>
                <a:cubicBezTo>
                  <a:pt x="1151872" y="2792598"/>
                  <a:pt x="1168745" y="2799017"/>
                  <a:pt x="1185093" y="2812010"/>
                </a:cubicBezTo>
                <a:cubicBezTo>
                  <a:pt x="1201891" y="2825155"/>
                  <a:pt x="1220789" y="2849611"/>
                  <a:pt x="1203991" y="2862451"/>
                </a:cubicBezTo>
                <a:cubicBezTo>
                  <a:pt x="1176694" y="2876513"/>
                  <a:pt x="1127200" y="2841969"/>
                  <a:pt x="1122101" y="2812621"/>
                </a:cubicBezTo>
                <a:cubicBezTo>
                  <a:pt x="1119851" y="2799476"/>
                  <a:pt x="1127425" y="2792827"/>
                  <a:pt x="1139649" y="2792712"/>
                </a:cubicBezTo>
                <a:close/>
                <a:moveTo>
                  <a:pt x="2239604" y="2788223"/>
                </a:moveTo>
                <a:cubicBezTo>
                  <a:pt x="2251904" y="2787391"/>
                  <a:pt x="2268455" y="2792308"/>
                  <a:pt x="2283944" y="2803353"/>
                </a:cubicBezTo>
                <a:cubicBezTo>
                  <a:pt x="2306721" y="2819391"/>
                  <a:pt x="2322513" y="2847533"/>
                  <a:pt x="2309758" y="2863571"/>
                </a:cubicBezTo>
                <a:cubicBezTo>
                  <a:pt x="2285159" y="2884451"/>
                  <a:pt x="2224723" y="2835429"/>
                  <a:pt x="2220775" y="2807590"/>
                </a:cubicBezTo>
                <a:cubicBezTo>
                  <a:pt x="2219257" y="2795637"/>
                  <a:pt x="2227305" y="2789055"/>
                  <a:pt x="2239604" y="2788223"/>
                </a:cubicBezTo>
                <a:close/>
                <a:moveTo>
                  <a:pt x="1448466" y="2787049"/>
                </a:moveTo>
                <a:cubicBezTo>
                  <a:pt x="1462553" y="2784722"/>
                  <a:pt x="1483119" y="2788154"/>
                  <a:pt x="1504664" y="2798222"/>
                </a:cubicBezTo>
                <a:cubicBezTo>
                  <a:pt x="1524251" y="2807374"/>
                  <a:pt x="1552576" y="2827509"/>
                  <a:pt x="1533894" y="2843983"/>
                </a:cubicBezTo>
                <a:cubicBezTo>
                  <a:pt x="1503158" y="2863812"/>
                  <a:pt x="1441084" y="2839406"/>
                  <a:pt x="1431140" y="2810425"/>
                </a:cubicBezTo>
                <a:cubicBezTo>
                  <a:pt x="1426770" y="2797459"/>
                  <a:pt x="1434379" y="2789375"/>
                  <a:pt x="1448466" y="2787049"/>
                </a:cubicBezTo>
                <a:close/>
                <a:moveTo>
                  <a:pt x="2516332" y="2780440"/>
                </a:moveTo>
                <a:cubicBezTo>
                  <a:pt x="2524009" y="2782000"/>
                  <a:pt x="2533569" y="2788545"/>
                  <a:pt x="2542300" y="2799503"/>
                </a:cubicBezTo>
                <a:cubicBezTo>
                  <a:pt x="2556751" y="2817462"/>
                  <a:pt x="2566988" y="2845770"/>
                  <a:pt x="2558558" y="2860076"/>
                </a:cubicBezTo>
                <a:cubicBezTo>
                  <a:pt x="2557956" y="2860685"/>
                  <a:pt x="2557354" y="2861294"/>
                  <a:pt x="2557053" y="2861902"/>
                </a:cubicBezTo>
                <a:cubicBezTo>
                  <a:pt x="2540493" y="2876513"/>
                  <a:pt x="2497138" y="2821114"/>
                  <a:pt x="2501654" y="2791284"/>
                </a:cubicBezTo>
                <a:cubicBezTo>
                  <a:pt x="2502859" y="2782305"/>
                  <a:pt x="2508654" y="2778880"/>
                  <a:pt x="2516332" y="2780440"/>
                </a:cubicBezTo>
                <a:close/>
                <a:moveTo>
                  <a:pt x="334101" y="2778264"/>
                </a:moveTo>
                <a:cubicBezTo>
                  <a:pt x="337027" y="2779254"/>
                  <a:pt x="340509" y="2782224"/>
                  <a:pt x="343325" y="2786795"/>
                </a:cubicBezTo>
                <a:cubicBezTo>
                  <a:pt x="346288" y="2791669"/>
                  <a:pt x="349251" y="2800505"/>
                  <a:pt x="344510" y="2802942"/>
                </a:cubicBezTo>
                <a:cubicBezTo>
                  <a:pt x="336509" y="2805075"/>
                  <a:pt x="327026" y="2789232"/>
                  <a:pt x="328212" y="2781615"/>
                </a:cubicBezTo>
                <a:cubicBezTo>
                  <a:pt x="328804" y="2778264"/>
                  <a:pt x="331175" y="2777273"/>
                  <a:pt x="334101" y="2778264"/>
                </a:cubicBezTo>
                <a:close/>
                <a:moveTo>
                  <a:pt x="2882183" y="2768067"/>
                </a:moveTo>
                <a:cubicBezTo>
                  <a:pt x="2883105" y="2765388"/>
                  <a:pt x="2886485" y="2768960"/>
                  <a:pt x="2890479" y="2776997"/>
                </a:cubicBezTo>
                <a:cubicBezTo>
                  <a:pt x="2893859" y="2784141"/>
                  <a:pt x="2898775" y="2797833"/>
                  <a:pt x="2898161" y="2804382"/>
                </a:cubicBezTo>
                <a:cubicBezTo>
                  <a:pt x="2898161" y="2804977"/>
                  <a:pt x="2897853" y="2805572"/>
                  <a:pt x="2897546" y="2805870"/>
                </a:cubicBezTo>
                <a:cubicBezTo>
                  <a:pt x="2893244" y="2808251"/>
                  <a:pt x="2879725" y="2774913"/>
                  <a:pt x="2882183" y="2768067"/>
                </a:cubicBezTo>
                <a:close/>
                <a:moveTo>
                  <a:pt x="1997875" y="2767839"/>
                </a:moveTo>
                <a:cubicBezTo>
                  <a:pt x="2008434" y="2768579"/>
                  <a:pt x="2019662" y="2770506"/>
                  <a:pt x="2030586" y="2773800"/>
                </a:cubicBezTo>
                <a:cubicBezTo>
                  <a:pt x="2063358" y="2783381"/>
                  <a:pt x="2089151" y="2805539"/>
                  <a:pt x="2074586" y="2821708"/>
                </a:cubicBezTo>
                <a:cubicBezTo>
                  <a:pt x="2044241" y="2844763"/>
                  <a:pt x="1955938" y="2808533"/>
                  <a:pt x="1947138" y="2788472"/>
                </a:cubicBezTo>
                <a:cubicBezTo>
                  <a:pt x="1940538" y="2774099"/>
                  <a:pt x="1966198" y="2765622"/>
                  <a:pt x="1997875" y="2767839"/>
                </a:cubicBezTo>
                <a:close/>
                <a:moveTo>
                  <a:pt x="828394" y="2758896"/>
                </a:moveTo>
                <a:cubicBezTo>
                  <a:pt x="837797" y="2760515"/>
                  <a:pt x="849879" y="2767670"/>
                  <a:pt x="861056" y="2779721"/>
                </a:cubicBezTo>
                <a:cubicBezTo>
                  <a:pt x="872535" y="2792074"/>
                  <a:pt x="885826" y="2815573"/>
                  <a:pt x="871629" y="2824612"/>
                </a:cubicBezTo>
                <a:cubicBezTo>
                  <a:pt x="849275" y="2833650"/>
                  <a:pt x="811213" y="2795689"/>
                  <a:pt x="811818" y="2771286"/>
                </a:cubicBezTo>
                <a:cubicBezTo>
                  <a:pt x="812271" y="2761193"/>
                  <a:pt x="818992" y="2757276"/>
                  <a:pt x="828394" y="2758896"/>
                </a:cubicBezTo>
                <a:close/>
                <a:moveTo>
                  <a:pt x="1220220" y="2734333"/>
                </a:moveTo>
                <a:cubicBezTo>
                  <a:pt x="1233573" y="2734637"/>
                  <a:pt x="1251909" y="2741531"/>
                  <a:pt x="1270322" y="2754866"/>
                </a:cubicBezTo>
                <a:cubicBezTo>
                  <a:pt x="1287365" y="2767292"/>
                  <a:pt x="1314451" y="2794569"/>
                  <a:pt x="1295582" y="2810025"/>
                </a:cubicBezTo>
                <a:cubicBezTo>
                  <a:pt x="1264539" y="2827300"/>
                  <a:pt x="1203976" y="2786083"/>
                  <a:pt x="1200020" y="2753351"/>
                </a:cubicBezTo>
                <a:cubicBezTo>
                  <a:pt x="1198498" y="2740319"/>
                  <a:pt x="1206867" y="2734030"/>
                  <a:pt x="1220220" y="2734333"/>
                </a:cubicBezTo>
                <a:close/>
                <a:moveTo>
                  <a:pt x="429623" y="2733906"/>
                </a:moveTo>
                <a:cubicBezTo>
                  <a:pt x="434101" y="2735354"/>
                  <a:pt x="439549" y="2739851"/>
                  <a:pt x="444176" y="2746863"/>
                </a:cubicBezTo>
                <a:cubicBezTo>
                  <a:pt x="449549" y="2754791"/>
                  <a:pt x="454026" y="2767596"/>
                  <a:pt x="447160" y="2771559"/>
                </a:cubicBezTo>
                <a:cubicBezTo>
                  <a:pt x="435817" y="2774913"/>
                  <a:pt x="419101" y="2751742"/>
                  <a:pt x="420892" y="2739241"/>
                </a:cubicBezTo>
                <a:cubicBezTo>
                  <a:pt x="421638" y="2734058"/>
                  <a:pt x="425146" y="2732458"/>
                  <a:pt x="429623" y="2733906"/>
                </a:cubicBezTo>
                <a:close/>
                <a:moveTo>
                  <a:pt x="2755512" y="2729777"/>
                </a:moveTo>
                <a:cubicBezTo>
                  <a:pt x="2758889" y="2731967"/>
                  <a:pt x="2763045" y="2737102"/>
                  <a:pt x="2767052" y="2744654"/>
                </a:cubicBezTo>
                <a:cubicBezTo>
                  <a:pt x="2773583" y="2756737"/>
                  <a:pt x="2781301" y="2778487"/>
                  <a:pt x="2778333" y="2789362"/>
                </a:cubicBezTo>
                <a:cubicBezTo>
                  <a:pt x="2777739" y="2789966"/>
                  <a:pt x="2777442" y="2790872"/>
                  <a:pt x="2776848" y="2791476"/>
                </a:cubicBezTo>
                <a:cubicBezTo>
                  <a:pt x="2768536" y="2798726"/>
                  <a:pt x="2744788" y="2749790"/>
                  <a:pt x="2748647" y="2732571"/>
                </a:cubicBezTo>
                <a:cubicBezTo>
                  <a:pt x="2749538" y="2728342"/>
                  <a:pt x="2752135" y="2727587"/>
                  <a:pt x="2755512" y="2729777"/>
                </a:cubicBezTo>
                <a:close/>
                <a:moveTo>
                  <a:pt x="1779272" y="2729286"/>
                </a:moveTo>
                <a:cubicBezTo>
                  <a:pt x="1789759" y="2728669"/>
                  <a:pt x="1801646" y="2729083"/>
                  <a:pt x="1814331" y="2730740"/>
                </a:cubicBezTo>
                <a:cubicBezTo>
                  <a:pt x="1830738" y="2732849"/>
                  <a:pt x="1840004" y="2735936"/>
                  <a:pt x="1845321" y="2738835"/>
                </a:cubicBezTo>
                <a:lnTo>
                  <a:pt x="1852238" y="2745443"/>
                </a:lnTo>
                <a:lnTo>
                  <a:pt x="1852984" y="2744750"/>
                </a:lnTo>
                <a:cubicBezTo>
                  <a:pt x="1868488" y="2751483"/>
                  <a:pt x="1863624" y="2757297"/>
                  <a:pt x="1861496" y="2760051"/>
                </a:cubicBezTo>
                <a:cubicBezTo>
                  <a:pt x="1859672" y="2761275"/>
                  <a:pt x="1857088" y="2763188"/>
                  <a:pt x="1851769" y="2765101"/>
                </a:cubicBezTo>
                <a:lnTo>
                  <a:pt x="1826078" y="2770063"/>
                </a:lnTo>
                <a:lnTo>
                  <a:pt x="1825269" y="2770802"/>
                </a:lnTo>
                <a:cubicBezTo>
                  <a:pt x="1785771" y="2782851"/>
                  <a:pt x="1748400" y="2771104"/>
                  <a:pt x="1738982" y="2756946"/>
                </a:cubicBezTo>
                <a:cubicBezTo>
                  <a:pt x="1728955" y="2742262"/>
                  <a:pt x="1747812" y="2731135"/>
                  <a:pt x="1779272" y="2729286"/>
                </a:cubicBezTo>
                <a:close/>
                <a:moveTo>
                  <a:pt x="1519532" y="2725881"/>
                </a:moveTo>
                <a:cubicBezTo>
                  <a:pt x="1533961" y="2723206"/>
                  <a:pt x="1555831" y="2726569"/>
                  <a:pt x="1579729" y="2736963"/>
                </a:cubicBezTo>
                <a:cubicBezTo>
                  <a:pt x="1601674" y="2746440"/>
                  <a:pt x="1633539" y="2766922"/>
                  <a:pt x="1615803" y="2784653"/>
                </a:cubicBezTo>
                <a:cubicBezTo>
                  <a:pt x="1584840" y="2806663"/>
                  <a:pt x="1516901" y="2781901"/>
                  <a:pt x="1503975" y="2751025"/>
                </a:cubicBezTo>
                <a:cubicBezTo>
                  <a:pt x="1498113" y="2737269"/>
                  <a:pt x="1505102" y="2728556"/>
                  <a:pt x="1519532" y="2725881"/>
                </a:cubicBezTo>
                <a:close/>
                <a:moveTo>
                  <a:pt x="2306053" y="2715120"/>
                </a:moveTo>
                <a:cubicBezTo>
                  <a:pt x="2317833" y="2714170"/>
                  <a:pt x="2334091" y="2718733"/>
                  <a:pt x="2349446" y="2729227"/>
                </a:cubicBezTo>
                <a:cubicBezTo>
                  <a:pt x="2372027" y="2745045"/>
                  <a:pt x="2389188" y="2772727"/>
                  <a:pt x="2378048" y="2788849"/>
                </a:cubicBezTo>
                <a:cubicBezTo>
                  <a:pt x="2356371" y="2809838"/>
                  <a:pt x="2295252" y="2761776"/>
                  <a:pt x="2289531" y="2734094"/>
                </a:cubicBezTo>
                <a:cubicBezTo>
                  <a:pt x="2286972" y="2722535"/>
                  <a:pt x="2294273" y="2716071"/>
                  <a:pt x="2306053" y="2715120"/>
                </a:cubicBezTo>
                <a:close/>
                <a:moveTo>
                  <a:pt x="2567284" y="2705392"/>
                </a:moveTo>
                <a:cubicBezTo>
                  <a:pt x="2574196" y="2706834"/>
                  <a:pt x="2583083" y="2712981"/>
                  <a:pt x="2591590" y="2723302"/>
                </a:cubicBezTo>
                <a:cubicBezTo>
                  <a:pt x="2605566" y="2739998"/>
                  <a:pt x="2616200" y="2766712"/>
                  <a:pt x="2609516" y="2780373"/>
                </a:cubicBezTo>
                <a:cubicBezTo>
                  <a:pt x="2609212" y="2780980"/>
                  <a:pt x="2608604" y="2781587"/>
                  <a:pt x="2608301" y="2781891"/>
                </a:cubicBezTo>
                <a:cubicBezTo>
                  <a:pt x="2594932" y="2795551"/>
                  <a:pt x="2552700" y="2743641"/>
                  <a:pt x="2554827" y="2715713"/>
                </a:cubicBezTo>
                <a:cubicBezTo>
                  <a:pt x="2555435" y="2707213"/>
                  <a:pt x="2560372" y="2703950"/>
                  <a:pt x="2567284" y="2705392"/>
                </a:cubicBezTo>
                <a:close/>
                <a:moveTo>
                  <a:pt x="915353" y="2704069"/>
                </a:moveTo>
                <a:cubicBezTo>
                  <a:pt x="926118" y="2705699"/>
                  <a:pt x="940295" y="2713586"/>
                  <a:pt x="953647" y="2727085"/>
                </a:cubicBezTo>
                <a:cubicBezTo>
                  <a:pt x="968349" y="2741949"/>
                  <a:pt x="984251" y="2768340"/>
                  <a:pt x="968649" y="2779260"/>
                </a:cubicBezTo>
                <a:cubicBezTo>
                  <a:pt x="943445" y="2790787"/>
                  <a:pt x="897838" y="2747106"/>
                  <a:pt x="897538" y="2718591"/>
                </a:cubicBezTo>
                <a:cubicBezTo>
                  <a:pt x="897238" y="2707064"/>
                  <a:pt x="904589" y="2702438"/>
                  <a:pt x="915353" y="2704069"/>
                </a:cubicBezTo>
                <a:close/>
                <a:moveTo>
                  <a:pt x="2066367" y="2697848"/>
                </a:moveTo>
                <a:cubicBezTo>
                  <a:pt x="2077309" y="2698352"/>
                  <a:pt x="2089044" y="2700048"/>
                  <a:pt x="2100568" y="2703139"/>
                </a:cubicBezTo>
                <a:cubicBezTo>
                  <a:pt x="2134761" y="2712488"/>
                  <a:pt x="2163763" y="2734503"/>
                  <a:pt x="2150025" y="2751692"/>
                </a:cubicBezTo>
                <a:cubicBezTo>
                  <a:pt x="2122244" y="2774913"/>
                  <a:pt x="2028215" y="2739931"/>
                  <a:pt x="2016309" y="2720027"/>
                </a:cubicBezTo>
                <a:cubicBezTo>
                  <a:pt x="2007837" y="2705552"/>
                  <a:pt x="2033539" y="2696335"/>
                  <a:pt x="2066367" y="2697848"/>
                </a:cubicBezTo>
                <a:close/>
                <a:moveTo>
                  <a:pt x="2891074" y="2695160"/>
                </a:moveTo>
                <a:cubicBezTo>
                  <a:pt x="2891682" y="2693950"/>
                  <a:pt x="2894114" y="2697276"/>
                  <a:pt x="2896850" y="2703022"/>
                </a:cubicBezTo>
                <a:cubicBezTo>
                  <a:pt x="2899282" y="2708464"/>
                  <a:pt x="2903538" y="2719048"/>
                  <a:pt x="2903538" y="2724188"/>
                </a:cubicBezTo>
                <a:cubicBezTo>
                  <a:pt x="2903538" y="2725095"/>
                  <a:pt x="2903538" y="2725398"/>
                  <a:pt x="2902930" y="2725398"/>
                </a:cubicBezTo>
                <a:cubicBezTo>
                  <a:pt x="2899890" y="2725700"/>
                  <a:pt x="2889250" y="2698788"/>
                  <a:pt x="2891074" y="2695160"/>
                </a:cubicBezTo>
                <a:close/>
                <a:moveTo>
                  <a:pt x="523266" y="2687703"/>
                </a:moveTo>
                <a:cubicBezTo>
                  <a:pt x="529266" y="2689804"/>
                  <a:pt x="536557" y="2695506"/>
                  <a:pt x="542936" y="2704060"/>
                </a:cubicBezTo>
                <a:cubicBezTo>
                  <a:pt x="550531" y="2714264"/>
                  <a:pt x="557214" y="2731071"/>
                  <a:pt x="548101" y="2736473"/>
                </a:cubicBezTo>
                <a:cubicBezTo>
                  <a:pt x="532304" y="2741575"/>
                  <a:pt x="508001" y="2709162"/>
                  <a:pt x="511343" y="2692955"/>
                </a:cubicBezTo>
                <a:cubicBezTo>
                  <a:pt x="512558" y="2687103"/>
                  <a:pt x="517267" y="2685602"/>
                  <a:pt x="523266" y="2687703"/>
                </a:cubicBezTo>
                <a:close/>
                <a:moveTo>
                  <a:pt x="1293874" y="2674399"/>
                </a:moveTo>
                <a:cubicBezTo>
                  <a:pt x="1308154" y="2674514"/>
                  <a:pt x="1328402" y="2681913"/>
                  <a:pt x="1349405" y="2696559"/>
                </a:cubicBezTo>
                <a:cubicBezTo>
                  <a:pt x="1368746" y="2709984"/>
                  <a:pt x="1400176" y="2739886"/>
                  <a:pt x="1381439" y="2756972"/>
                </a:cubicBezTo>
                <a:cubicBezTo>
                  <a:pt x="1349707" y="2776500"/>
                  <a:pt x="1281106" y="2731953"/>
                  <a:pt x="1274155" y="2695949"/>
                </a:cubicBezTo>
                <a:cubicBezTo>
                  <a:pt x="1271284" y="2681455"/>
                  <a:pt x="1279595" y="2674285"/>
                  <a:pt x="1293874" y="2674399"/>
                </a:cubicBezTo>
                <a:close/>
                <a:moveTo>
                  <a:pt x="1586206" y="2664763"/>
                </a:moveTo>
                <a:cubicBezTo>
                  <a:pt x="1601151" y="2662422"/>
                  <a:pt x="1623550" y="2665821"/>
                  <a:pt x="1648522" y="2675791"/>
                </a:cubicBezTo>
                <a:cubicBezTo>
                  <a:pt x="1672434" y="2685158"/>
                  <a:pt x="1708151" y="2706005"/>
                  <a:pt x="1691503" y="2724436"/>
                </a:cubicBezTo>
                <a:cubicBezTo>
                  <a:pt x="1658813" y="2749513"/>
                  <a:pt x="1581022" y="2721414"/>
                  <a:pt x="1568612" y="2688179"/>
                </a:cubicBezTo>
                <a:cubicBezTo>
                  <a:pt x="1563769" y="2675187"/>
                  <a:pt x="1571261" y="2667105"/>
                  <a:pt x="1586206" y="2664763"/>
                </a:cubicBezTo>
                <a:close/>
                <a:moveTo>
                  <a:pt x="1842747" y="2663926"/>
                </a:moveTo>
                <a:cubicBezTo>
                  <a:pt x="1853332" y="2663042"/>
                  <a:pt x="1865451" y="2663177"/>
                  <a:pt x="1878514" y="2664561"/>
                </a:cubicBezTo>
                <a:cubicBezTo>
                  <a:pt x="1894220" y="2666098"/>
                  <a:pt x="1913852" y="2670096"/>
                  <a:pt x="1919288" y="2678707"/>
                </a:cubicBezTo>
                <a:lnTo>
                  <a:pt x="1896061" y="2702907"/>
                </a:lnTo>
                <a:lnTo>
                  <a:pt x="1919487" y="2679663"/>
                </a:lnTo>
                <a:cubicBezTo>
                  <a:pt x="1936751" y="2686302"/>
                  <a:pt x="1932882" y="2691497"/>
                  <a:pt x="1930798" y="2694384"/>
                </a:cubicBezTo>
                <a:cubicBezTo>
                  <a:pt x="1927896" y="2696765"/>
                  <a:pt x="1923989" y="2699796"/>
                  <a:pt x="1910664" y="2702501"/>
                </a:cubicBezTo>
                <a:lnTo>
                  <a:pt x="1894010" y="2705045"/>
                </a:lnTo>
                <a:lnTo>
                  <a:pt x="1893314" y="2705770"/>
                </a:lnTo>
                <a:cubicBezTo>
                  <a:pt x="1858580" y="2717763"/>
                  <a:pt x="1817202" y="2708845"/>
                  <a:pt x="1804819" y="2693161"/>
                </a:cubicBezTo>
                <a:cubicBezTo>
                  <a:pt x="1793040" y="2678399"/>
                  <a:pt x="1810992" y="2666579"/>
                  <a:pt x="1842747" y="2663926"/>
                </a:cubicBezTo>
                <a:close/>
                <a:moveTo>
                  <a:pt x="2780798" y="2655987"/>
                </a:moveTo>
                <a:cubicBezTo>
                  <a:pt x="2783532" y="2658152"/>
                  <a:pt x="2786901" y="2662633"/>
                  <a:pt x="2790346" y="2669014"/>
                </a:cubicBezTo>
                <a:cubicBezTo>
                  <a:pt x="2796037" y="2679648"/>
                  <a:pt x="2803525" y="2699397"/>
                  <a:pt x="2801728" y="2709119"/>
                </a:cubicBezTo>
                <a:cubicBezTo>
                  <a:pt x="2801428" y="2710031"/>
                  <a:pt x="2801129" y="2710942"/>
                  <a:pt x="2800230" y="2711246"/>
                </a:cubicBezTo>
                <a:cubicBezTo>
                  <a:pt x="2792742" y="2714588"/>
                  <a:pt x="2771775" y="2669318"/>
                  <a:pt x="2775070" y="2656861"/>
                </a:cubicBezTo>
                <a:cubicBezTo>
                  <a:pt x="2775969" y="2653974"/>
                  <a:pt x="2778065" y="2653823"/>
                  <a:pt x="2780798" y="2655987"/>
                </a:cubicBezTo>
                <a:close/>
                <a:moveTo>
                  <a:pt x="998117" y="2648074"/>
                </a:moveTo>
                <a:cubicBezTo>
                  <a:pt x="1010030" y="2650373"/>
                  <a:pt x="1025615" y="2659193"/>
                  <a:pt x="1040750" y="2673667"/>
                </a:cubicBezTo>
                <a:cubicBezTo>
                  <a:pt x="1058133" y="2690251"/>
                  <a:pt x="1077913" y="2719500"/>
                  <a:pt x="1061429" y="2732165"/>
                </a:cubicBezTo>
                <a:cubicBezTo>
                  <a:pt x="1032658" y="2746337"/>
                  <a:pt x="976313" y="2692362"/>
                  <a:pt x="977512" y="2661605"/>
                </a:cubicBezTo>
                <a:cubicBezTo>
                  <a:pt x="977962" y="2649996"/>
                  <a:pt x="986203" y="2645775"/>
                  <a:pt x="998117" y="2648074"/>
                </a:cubicBezTo>
                <a:close/>
                <a:moveTo>
                  <a:pt x="2365587" y="2642496"/>
                </a:moveTo>
                <a:cubicBezTo>
                  <a:pt x="2376465" y="2641964"/>
                  <a:pt x="2391346" y="2646369"/>
                  <a:pt x="2405849" y="2655938"/>
                </a:cubicBezTo>
                <a:cubicBezTo>
                  <a:pt x="2428511" y="2670824"/>
                  <a:pt x="2446338" y="2697556"/>
                  <a:pt x="2437274" y="2713049"/>
                </a:cubicBezTo>
                <a:cubicBezTo>
                  <a:pt x="2417331" y="2735225"/>
                  <a:pt x="2352973" y="2683279"/>
                  <a:pt x="2349347" y="2658672"/>
                </a:cubicBezTo>
                <a:cubicBezTo>
                  <a:pt x="2347836" y="2648496"/>
                  <a:pt x="2354710" y="2643028"/>
                  <a:pt x="2365587" y="2642496"/>
                </a:cubicBezTo>
                <a:close/>
                <a:moveTo>
                  <a:pt x="601991" y="2638925"/>
                </a:moveTo>
                <a:cubicBezTo>
                  <a:pt x="610083" y="2635829"/>
                  <a:pt x="625630" y="2644794"/>
                  <a:pt x="637190" y="2659137"/>
                </a:cubicBezTo>
                <a:cubicBezTo>
                  <a:pt x="647671" y="2671987"/>
                  <a:pt x="657227" y="2692904"/>
                  <a:pt x="645821" y="2699777"/>
                </a:cubicBezTo>
                <a:cubicBezTo>
                  <a:pt x="626093" y="2706650"/>
                  <a:pt x="593727" y="2666608"/>
                  <a:pt x="596809" y="2646288"/>
                </a:cubicBezTo>
                <a:cubicBezTo>
                  <a:pt x="597425" y="2642328"/>
                  <a:pt x="599294" y="2639956"/>
                  <a:pt x="601991" y="2638925"/>
                </a:cubicBezTo>
                <a:close/>
                <a:moveTo>
                  <a:pt x="140460" y="2634154"/>
                </a:moveTo>
                <a:lnTo>
                  <a:pt x="140977" y="2635664"/>
                </a:lnTo>
                <a:lnTo>
                  <a:pt x="142241" y="2635212"/>
                </a:lnTo>
                <a:cubicBezTo>
                  <a:pt x="142241" y="2635552"/>
                  <a:pt x="142876" y="2638614"/>
                  <a:pt x="140971" y="2639635"/>
                </a:cubicBezTo>
                <a:lnTo>
                  <a:pt x="137700" y="2637883"/>
                </a:lnTo>
                <a:lnTo>
                  <a:pt x="136319" y="2638387"/>
                </a:lnTo>
                <a:cubicBezTo>
                  <a:pt x="135766" y="2637178"/>
                  <a:pt x="134938" y="2636270"/>
                  <a:pt x="135214" y="2635061"/>
                </a:cubicBezTo>
                <a:cubicBezTo>
                  <a:pt x="135490" y="2632037"/>
                  <a:pt x="138803" y="2632037"/>
                  <a:pt x="140460" y="2634154"/>
                </a:cubicBezTo>
                <a:close/>
                <a:moveTo>
                  <a:pt x="2610926" y="2631697"/>
                </a:moveTo>
                <a:cubicBezTo>
                  <a:pt x="2616906" y="2633370"/>
                  <a:pt x="2624551" y="2638922"/>
                  <a:pt x="2631969" y="2647897"/>
                </a:cubicBezTo>
                <a:cubicBezTo>
                  <a:pt x="2644988" y="2663412"/>
                  <a:pt x="2655888" y="2688055"/>
                  <a:pt x="2651044" y="2701136"/>
                </a:cubicBezTo>
                <a:cubicBezTo>
                  <a:pt x="2650438" y="2701745"/>
                  <a:pt x="2649530" y="2702962"/>
                  <a:pt x="2648924" y="2703570"/>
                </a:cubicBezTo>
                <a:cubicBezTo>
                  <a:pt x="2635602" y="2713001"/>
                  <a:pt x="2597150" y="2662195"/>
                  <a:pt x="2599875" y="2638770"/>
                </a:cubicBezTo>
                <a:cubicBezTo>
                  <a:pt x="2600632" y="2632229"/>
                  <a:pt x="2604947" y="2630023"/>
                  <a:pt x="2610926" y="2631697"/>
                </a:cubicBezTo>
                <a:close/>
                <a:moveTo>
                  <a:pt x="2126980" y="2629276"/>
                </a:moveTo>
                <a:cubicBezTo>
                  <a:pt x="2137774" y="2629605"/>
                  <a:pt x="2149469" y="2631091"/>
                  <a:pt x="2161089" y="2633950"/>
                </a:cubicBezTo>
                <a:cubicBezTo>
                  <a:pt x="2195495" y="2642378"/>
                  <a:pt x="2225675" y="2663446"/>
                  <a:pt x="2214207" y="2680602"/>
                </a:cubicBezTo>
                <a:cubicBezTo>
                  <a:pt x="2189760" y="2703476"/>
                  <a:pt x="2094389" y="2670971"/>
                  <a:pt x="2080506" y="2651708"/>
                </a:cubicBezTo>
                <a:cubicBezTo>
                  <a:pt x="2070320" y="2637713"/>
                  <a:pt x="2094597" y="2628288"/>
                  <a:pt x="2126980" y="2629276"/>
                </a:cubicBezTo>
                <a:close/>
                <a:moveTo>
                  <a:pt x="2890172" y="2623426"/>
                </a:moveTo>
                <a:cubicBezTo>
                  <a:pt x="2890479" y="2622513"/>
                  <a:pt x="2891708" y="2624644"/>
                  <a:pt x="2893552" y="2628602"/>
                </a:cubicBezTo>
                <a:cubicBezTo>
                  <a:pt x="2895395" y="2632256"/>
                  <a:pt x="2898161" y="2639562"/>
                  <a:pt x="2898775" y="2642911"/>
                </a:cubicBezTo>
                <a:cubicBezTo>
                  <a:pt x="2898775" y="2643216"/>
                  <a:pt x="2898775" y="2643520"/>
                  <a:pt x="2898468" y="2643520"/>
                </a:cubicBezTo>
                <a:cubicBezTo>
                  <a:pt x="2897239" y="2644738"/>
                  <a:pt x="2889250" y="2625862"/>
                  <a:pt x="2890172" y="2623426"/>
                </a:cubicBezTo>
                <a:close/>
                <a:moveTo>
                  <a:pt x="1359487" y="2615865"/>
                </a:moveTo>
                <a:cubicBezTo>
                  <a:pt x="1374637" y="2615865"/>
                  <a:pt x="1396757" y="2623505"/>
                  <a:pt x="1420392" y="2638786"/>
                </a:cubicBezTo>
                <a:cubicBezTo>
                  <a:pt x="1441905" y="2652704"/>
                  <a:pt x="1477963" y="2684173"/>
                  <a:pt x="1459783" y="2702630"/>
                </a:cubicBezTo>
                <a:cubicBezTo>
                  <a:pt x="1427664" y="2724113"/>
                  <a:pt x="1351003" y="2677516"/>
                  <a:pt x="1340397" y="2638786"/>
                </a:cubicBezTo>
                <a:cubicBezTo>
                  <a:pt x="1336155" y="2623505"/>
                  <a:pt x="1344337" y="2615865"/>
                  <a:pt x="1359487" y="2615865"/>
                </a:cubicBezTo>
                <a:close/>
                <a:moveTo>
                  <a:pt x="1643767" y="2603151"/>
                </a:moveTo>
                <a:cubicBezTo>
                  <a:pt x="1658631" y="2600535"/>
                  <a:pt x="1681568" y="2603644"/>
                  <a:pt x="1707825" y="2613351"/>
                </a:cubicBezTo>
                <a:cubicBezTo>
                  <a:pt x="1714767" y="2615778"/>
                  <a:pt x="1774826" y="2638832"/>
                  <a:pt x="1756416" y="2662493"/>
                </a:cubicBezTo>
                <a:cubicBezTo>
                  <a:pt x="1725632" y="2689187"/>
                  <a:pt x="1643842" y="2661583"/>
                  <a:pt x="1628148" y="2627305"/>
                </a:cubicBezTo>
                <a:cubicBezTo>
                  <a:pt x="1622112" y="2614109"/>
                  <a:pt x="1628903" y="2605768"/>
                  <a:pt x="1643767" y="2603151"/>
                </a:cubicBezTo>
                <a:close/>
                <a:moveTo>
                  <a:pt x="1934938" y="2600109"/>
                </a:moveTo>
                <a:cubicBezTo>
                  <a:pt x="1951020" y="2601332"/>
                  <a:pt x="1971654" y="2604694"/>
                  <a:pt x="1978026" y="2612945"/>
                </a:cubicBezTo>
                <a:lnTo>
                  <a:pt x="1977814" y="2613198"/>
                </a:lnTo>
                <a:lnTo>
                  <a:pt x="1988189" y="2617566"/>
                </a:lnTo>
                <a:cubicBezTo>
                  <a:pt x="1995499" y="2621965"/>
                  <a:pt x="1993276" y="2625732"/>
                  <a:pt x="1991908" y="2627981"/>
                </a:cubicBezTo>
                <a:cubicBezTo>
                  <a:pt x="1988944" y="2630680"/>
                  <a:pt x="1985296" y="2633716"/>
                  <a:pt x="1971602" y="2636837"/>
                </a:cubicBezTo>
                <a:lnTo>
                  <a:pt x="1955568" y="2639732"/>
                </a:lnTo>
                <a:lnTo>
                  <a:pt x="1954965" y="2640451"/>
                </a:lnTo>
                <a:cubicBezTo>
                  <a:pt x="1921587" y="2652675"/>
                  <a:pt x="1877892" y="2644729"/>
                  <a:pt x="1863933" y="2629754"/>
                </a:cubicBezTo>
                <a:cubicBezTo>
                  <a:pt x="1847851" y="2612640"/>
                  <a:pt x="1877285" y="2595525"/>
                  <a:pt x="1934938" y="2600109"/>
                </a:cubicBezTo>
                <a:close/>
                <a:moveTo>
                  <a:pt x="229844" y="2594247"/>
                </a:moveTo>
                <a:cubicBezTo>
                  <a:pt x="232121" y="2593899"/>
                  <a:pt x="234813" y="2594983"/>
                  <a:pt x="236746" y="2597616"/>
                </a:cubicBezTo>
                <a:cubicBezTo>
                  <a:pt x="237574" y="2598545"/>
                  <a:pt x="237850" y="2599784"/>
                  <a:pt x="238126" y="2600404"/>
                </a:cubicBezTo>
                <a:lnTo>
                  <a:pt x="227971" y="2604676"/>
                </a:lnTo>
                <a:lnTo>
                  <a:pt x="239225" y="2600287"/>
                </a:lnTo>
                <a:cubicBezTo>
                  <a:pt x="240751" y="2603780"/>
                  <a:pt x="242888" y="2611083"/>
                  <a:pt x="238919" y="2613305"/>
                </a:cubicBezTo>
                <a:cubicBezTo>
                  <a:pt x="234340" y="2614575"/>
                  <a:pt x="229456" y="2608542"/>
                  <a:pt x="227013" y="2605050"/>
                </a:cubicBezTo>
                <a:lnTo>
                  <a:pt x="227075" y="2605026"/>
                </a:lnTo>
                <a:lnTo>
                  <a:pt x="225426" y="2599475"/>
                </a:lnTo>
                <a:cubicBezTo>
                  <a:pt x="225702" y="2596377"/>
                  <a:pt x="227566" y="2594596"/>
                  <a:pt x="229844" y="2594247"/>
                </a:cubicBezTo>
                <a:close/>
                <a:moveTo>
                  <a:pt x="1072887" y="2591512"/>
                </a:moveTo>
                <a:cubicBezTo>
                  <a:pt x="1086002" y="2593854"/>
                  <a:pt x="1103541" y="2603297"/>
                  <a:pt x="1121079" y="2619011"/>
                </a:cubicBezTo>
                <a:cubicBezTo>
                  <a:pt x="1141338" y="2637445"/>
                  <a:pt x="1165226" y="2669477"/>
                  <a:pt x="1148293" y="2683982"/>
                </a:cubicBezTo>
                <a:cubicBezTo>
                  <a:pt x="1117752" y="2700300"/>
                  <a:pt x="1052136" y="2641373"/>
                  <a:pt x="1051229" y="2606621"/>
                </a:cubicBezTo>
                <a:cubicBezTo>
                  <a:pt x="1051077" y="2593929"/>
                  <a:pt x="1059771" y="2589170"/>
                  <a:pt x="1072887" y="2591512"/>
                </a:cubicBezTo>
                <a:close/>
                <a:moveTo>
                  <a:pt x="697143" y="2588714"/>
                </a:moveTo>
                <a:cubicBezTo>
                  <a:pt x="706170" y="2591456"/>
                  <a:pt x="717646" y="2599606"/>
                  <a:pt x="728357" y="2612250"/>
                </a:cubicBezTo>
                <a:cubicBezTo>
                  <a:pt x="739986" y="2626265"/>
                  <a:pt x="754063" y="2652162"/>
                  <a:pt x="740598" y="2660998"/>
                </a:cubicBezTo>
                <a:cubicBezTo>
                  <a:pt x="717646" y="2670138"/>
                  <a:pt x="677864" y="2622304"/>
                  <a:pt x="680618" y="2597626"/>
                </a:cubicBezTo>
                <a:cubicBezTo>
                  <a:pt x="681536" y="2588638"/>
                  <a:pt x="688115" y="2585972"/>
                  <a:pt x="697143" y="2588714"/>
                </a:cubicBezTo>
                <a:close/>
                <a:moveTo>
                  <a:pt x="2794199" y="2582943"/>
                </a:moveTo>
                <a:cubicBezTo>
                  <a:pt x="2795425" y="2579650"/>
                  <a:pt x="2800332" y="2584141"/>
                  <a:pt x="2805853" y="2593720"/>
                </a:cubicBezTo>
                <a:cubicBezTo>
                  <a:pt x="2810759" y="2602701"/>
                  <a:pt x="2817813" y="2619465"/>
                  <a:pt x="2817200" y="2627248"/>
                </a:cubicBezTo>
                <a:cubicBezTo>
                  <a:pt x="2816893" y="2628146"/>
                  <a:pt x="2816893" y="2628745"/>
                  <a:pt x="2816280" y="2629045"/>
                </a:cubicBezTo>
                <a:cubicBezTo>
                  <a:pt x="2810453" y="2632038"/>
                  <a:pt x="2790825" y="2591325"/>
                  <a:pt x="2794199" y="2582943"/>
                </a:cubicBezTo>
                <a:close/>
                <a:moveTo>
                  <a:pt x="2413866" y="2570891"/>
                </a:moveTo>
                <a:cubicBezTo>
                  <a:pt x="2423922" y="2570285"/>
                  <a:pt x="2438038" y="2574298"/>
                  <a:pt x="2452002" y="2583233"/>
                </a:cubicBezTo>
                <a:cubicBezTo>
                  <a:pt x="2473859" y="2596862"/>
                  <a:pt x="2492376" y="2621698"/>
                  <a:pt x="2485091" y="2636842"/>
                </a:cubicBezTo>
                <a:cubicBezTo>
                  <a:pt x="2469001" y="2657438"/>
                  <a:pt x="2405556" y="2609280"/>
                  <a:pt x="2400092" y="2586262"/>
                </a:cubicBezTo>
                <a:cubicBezTo>
                  <a:pt x="2397815" y="2576721"/>
                  <a:pt x="2403810" y="2571496"/>
                  <a:pt x="2413866" y="2570891"/>
                </a:cubicBezTo>
                <a:close/>
                <a:moveTo>
                  <a:pt x="333258" y="2563775"/>
                </a:moveTo>
                <a:cubicBezTo>
                  <a:pt x="336199" y="2568951"/>
                  <a:pt x="339726" y="2580520"/>
                  <a:pt x="334140" y="2583869"/>
                </a:cubicBezTo>
                <a:cubicBezTo>
                  <a:pt x="326497" y="2586000"/>
                  <a:pt x="317971" y="2574431"/>
                  <a:pt x="315913" y="2571386"/>
                </a:cubicBezTo>
                <a:cubicBezTo>
                  <a:pt x="321793" y="2568951"/>
                  <a:pt x="327673" y="2566211"/>
                  <a:pt x="333258" y="2563775"/>
                </a:cubicBezTo>
                <a:close/>
                <a:moveTo>
                  <a:pt x="2182027" y="2559984"/>
                </a:moveTo>
                <a:cubicBezTo>
                  <a:pt x="2192213" y="2560165"/>
                  <a:pt x="2203191" y="2561348"/>
                  <a:pt x="2214092" y="2563714"/>
                </a:cubicBezTo>
                <a:cubicBezTo>
                  <a:pt x="2248244" y="2571346"/>
                  <a:pt x="2279651" y="2591801"/>
                  <a:pt x="2270503" y="2608591"/>
                </a:cubicBezTo>
                <a:cubicBezTo>
                  <a:pt x="2247329" y="2633625"/>
                  <a:pt x="2144874" y="2597601"/>
                  <a:pt x="2135116" y="2580505"/>
                </a:cubicBezTo>
                <a:cubicBezTo>
                  <a:pt x="2128026" y="2567912"/>
                  <a:pt x="2151468" y="2559440"/>
                  <a:pt x="2182027" y="2559984"/>
                </a:cubicBezTo>
                <a:close/>
                <a:moveTo>
                  <a:pt x="2644869" y="2559689"/>
                </a:moveTo>
                <a:cubicBezTo>
                  <a:pt x="2649979" y="2561179"/>
                  <a:pt x="2656742" y="2566172"/>
                  <a:pt x="2663506" y="2574219"/>
                </a:cubicBezTo>
                <a:cubicBezTo>
                  <a:pt x="2675229" y="2587928"/>
                  <a:pt x="2686050" y="2609983"/>
                  <a:pt x="2682744" y="2621309"/>
                </a:cubicBezTo>
                <a:cubicBezTo>
                  <a:pt x="2682443" y="2622203"/>
                  <a:pt x="2681842" y="2623097"/>
                  <a:pt x="2681241" y="2623693"/>
                </a:cubicBezTo>
                <a:cubicBezTo>
                  <a:pt x="2671321" y="2632038"/>
                  <a:pt x="2635250" y="2586140"/>
                  <a:pt x="2636152" y="2566172"/>
                </a:cubicBezTo>
                <a:cubicBezTo>
                  <a:pt x="2636302" y="2560211"/>
                  <a:pt x="2639759" y="2558199"/>
                  <a:pt x="2644869" y="2559689"/>
                </a:cubicBezTo>
                <a:close/>
                <a:moveTo>
                  <a:pt x="1421114" y="2556037"/>
                </a:moveTo>
                <a:cubicBezTo>
                  <a:pt x="1436701" y="2556604"/>
                  <a:pt x="1459196" y="2564551"/>
                  <a:pt x="1483803" y="2579689"/>
                </a:cubicBezTo>
                <a:cubicBezTo>
                  <a:pt x="1509166" y="2595432"/>
                  <a:pt x="1547814" y="2626918"/>
                  <a:pt x="1530604" y="2646597"/>
                </a:cubicBezTo>
                <a:cubicBezTo>
                  <a:pt x="1497089" y="2671725"/>
                  <a:pt x="1408319" y="2617533"/>
                  <a:pt x="1399865" y="2576661"/>
                </a:cubicBezTo>
                <a:cubicBezTo>
                  <a:pt x="1396846" y="2562281"/>
                  <a:pt x="1405526" y="2555469"/>
                  <a:pt x="1421114" y="2556037"/>
                </a:cubicBezTo>
                <a:close/>
                <a:moveTo>
                  <a:pt x="319757" y="2555489"/>
                </a:moveTo>
                <a:cubicBezTo>
                  <a:pt x="323436" y="2554881"/>
                  <a:pt x="327913" y="2556241"/>
                  <a:pt x="331251" y="2559819"/>
                </a:cubicBezTo>
                <a:cubicBezTo>
                  <a:pt x="332162" y="2560678"/>
                  <a:pt x="332769" y="2562109"/>
                  <a:pt x="333376" y="2562968"/>
                </a:cubicBezTo>
                <a:cubicBezTo>
                  <a:pt x="327610" y="2565258"/>
                  <a:pt x="321540" y="2567835"/>
                  <a:pt x="315469" y="2570125"/>
                </a:cubicBezTo>
                <a:cubicBezTo>
                  <a:pt x="314256" y="2567835"/>
                  <a:pt x="312738" y="2566117"/>
                  <a:pt x="313041" y="2562968"/>
                </a:cubicBezTo>
                <a:cubicBezTo>
                  <a:pt x="313193" y="2558674"/>
                  <a:pt x="316077" y="2556097"/>
                  <a:pt x="319757" y="2555489"/>
                </a:cubicBezTo>
                <a:close/>
                <a:moveTo>
                  <a:pt x="2880023" y="2554250"/>
                </a:moveTo>
                <a:cubicBezTo>
                  <a:pt x="2880321" y="2554250"/>
                  <a:pt x="2880916" y="2555838"/>
                  <a:pt x="2881511" y="2557108"/>
                </a:cubicBezTo>
                <a:cubicBezTo>
                  <a:pt x="2882404" y="2559013"/>
                  <a:pt x="2883893" y="2563141"/>
                  <a:pt x="2884488" y="2564728"/>
                </a:cubicBezTo>
                <a:cubicBezTo>
                  <a:pt x="2884488" y="2565046"/>
                  <a:pt x="2884488" y="2565046"/>
                  <a:pt x="2884488" y="2565363"/>
                </a:cubicBezTo>
                <a:cubicBezTo>
                  <a:pt x="2883595" y="2564728"/>
                  <a:pt x="2879725" y="2554885"/>
                  <a:pt x="2880023" y="2554250"/>
                </a:cubicBezTo>
                <a:close/>
                <a:moveTo>
                  <a:pt x="2028180" y="2547900"/>
                </a:moveTo>
                <a:cubicBezTo>
                  <a:pt x="2046288" y="2553041"/>
                  <a:pt x="2043616" y="2558786"/>
                  <a:pt x="2042429" y="2561507"/>
                </a:cubicBezTo>
                <a:cubicBezTo>
                  <a:pt x="2039460" y="2564229"/>
                  <a:pt x="2034711" y="2569067"/>
                  <a:pt x="2009775" y="2573300"/>
                </a:cubicBezTo>
                <a:cubicBezTo>
                  <a:pt x="2016009" y="2564833"/>
                  <a:pt x="2022243" y="2556367"/>
                  <a:pt x="2028180" y="2547900"/>
                </a:cubicBezTo>
                <a:close/>
                <a:moveTo>
                  <a:pt x="1696899" y="2544575"/>
                </a:moveTo>
                <a:cubicBezTo>
                  <a:pt x="1711019" y="2541729"/>
                  <a:pt x="1733611" y="2544462"/>
                  <a:pt x="1760421" y="2553723"/>
                </a:cubicBezTo>
                <a:cubicBezTo>
                  <a:pt x="1767651" y="2556152"/>
                  <a:pt x="1828801" y="2578015"/>
                  <a:pt x="1813137" y="2601092"/>
                </a:cubicBezTo>
                <a:cubicBezTo>
                  <a:pt x="1788135" y="2625688"/>
                  <a:pt x="1703789" y="2604433"/>
                  <a:pt x="1684209" y="2568905"/>
                </a:cubicBezTo>
                <a:cubicBezTo>
                  <a:pt x="1677130" y="2555848"/>
                  <a:pt x="1682778" y="2547422"/>
                  <a:pt x="1696899" y="2544575"/>
                </a:cubicBezTo>
                <a:close/>
                <a:moveTo>
                  <a:pt x="778698" y="2537391"/>
                </a:moveTo>
                <a:cubicBezTo>
                  <a:pt x="788934" y="2540312"/>
                  <a:pt x="802182" y="2549417"/>
                  <a:pt x="814827" y="2563681"/>
                </a:cubicBezTo>
                <a:cubicBezTo>
                  <a:pt x="828978" y="2579767"/>
                  <a:pt x="846139" y="2608902"/>
                  <a:pt x="831387" y="2619524"/>
                </a:cubicBezTo>
                <a:cubicBezTo>
                  <a:pt x="806397" y="2630450"/>
                  <a:pt x="758826" y="2576732"/>
                  <a:pt x="760633" y="2548203"/>
                </a:cubicBezTo>
                <a:cubicBezTo>
                  <a:pt x="761235" y="2537733"/>
                  <a:pt x="768461" y="2534470"/>
                  <a:pt x="778698" y="2537391"/>
                </a:cubicBezTo>
                <a:close/>
                <a:moveTo>
                  <a:pt x="1982486" y="2536594"/>
                </a:moveTo>
                <a:cubicBezTo>
                  <a:pt x="2005769" y="2537787"/>
                  <a:pt x="2020888" y="2541664"/>
                  <a:pt x="2027238" y="2548224"/>
                </a:cubicBezTo>
                <a:cubicBezTo>
                  <a:pt x="2021191" y="2556574"/>
                  <a:pt x="2014841" y="2564924"/>
                  <a:pt x="2008491" y="2573273"/>
                </a:cubicBezTo>
                <a:cubicBezTo>
                  <a:pt x="1971298" y="2587587"/>
                  <a:pt x="1926545" y="2577448"/>
                  <a:pt x="1914752" y="2563433"/>
                </a:cubicBezTo>
                <a:cubicBezTo>
                  <a:pt x="1900238" y="2546435"/>
                  <a:pt x="1932593" y="2533612"/>
                  <a:pt x="1982486" y="2536594"/>
                </a:cubicBezTo>
                <a:close/>
                <a:moveTo>
                  <a:pt x="1140554" y="2535175"/>
                </a:moveTo>
                <a:cubicBezTo>
                  <a:pt x="1154883" y="2537634"/>
                  <a:pt x="1174546" y="2547852"/>
                  <a:pt x="1194667" y="2564956"/>
                </a:cubicBezTo>
                <a:cubicBezTo>
                  <a:pt x="1217836" y="2584634"/>
                  <a:pt x="1246188" y="2619448"/>
                  <a:pt x="1229116" y="2635493"/>
                </a:cubicBezTo>
                <a:cubicBezTo>
                  <a:pt x="1196801" y="2654262"/>
                  <a:pt x="1122415" y="2591294"/>
                  <a:pt x="1118452" y="2551939"/>
                </a:cubicBezTo>
                <a:cubicBezTo>
                  <a:pt x="1117233" y="2538013"/>
                  <a:pt x="1126226" y="2532715"/>
                  <a:pt x="1140554" y="2535175"/>
                </a:cubicBezTo>
                <a:close/>
                <a:moveTo>
                  <a:pt x="424671" y="2524087"/>
                </a:moveTo>
                <a:cubicBezTo>
                  <a:pt x="429824" y="2532313"/>
                  <a:pt x="434976" y="2547243"/>
                  <a:pt x="427400" y="2551508"/>
                </a:cubicBezTo>
                <a:cubicBezTo>
                  <a:pt x="418610" y="2554250"/>
                  <a:pt x="407093" y="2542368"/>
                  <a:pt x="401639" y="2534446"/>
                </a:cubicBezTo>
                <a:cubicBezTo>
                  <a:pt x="409215" y="2531095"/>
                  <a:pt x="417095" y="2527439"/>
                  <a:pt x="424671" y="2524087"/>
                </a:cubicBezTo>
                <a:close/>
                <a:moveTo>
                  <a:pt x="88901" y="2514562"/>
                </a:moveTo>
                <a:lnTo>
                  <a:pt x="92076" y="2517737"/>
                </a:lnTo>
                <a:lnTo>
                  <a:pt x="90489" y="2520912"/>
                </a:lnTo>
                <a:lnTo>
                  <a:pt x="87313" y="2519325"/>
                </a:lnTo>
                <a:close/>
                <a:moveTo>
                  <a:pt x="407165" y="2513990"/>
                </a:moveTo>
                <a:cubicBezTo>
                  <a:pt x="412034" y="2513034"/>
                  <a:pt x="418091" y="2514798"/>
                  <a:pt x="422691" y="2519796"/>
                </a:cubicBezTo>
                <a:cubicBezTo>
                  <a:pt x="423611" y="2520972"/>
                  <a:pt x="424838" y="2522442"/>
                  <a:pt x="425451" y="2523618"/>
                </a:cubicBezTo>
                <a:cubicBezTo>
                  <a:pt x="417784" y="2526851"/>
                  <a:pt x="409810" y="2530379"/>
                  <a:pt x="402143" y="2533613"/>
                </a:cubicBezTo>
                <a:cubicBezTo>
                  <a:pt x="400610" y="2531555"/>
                  <a:pt x="398770" y="2528615"/>
                  <a:pt x="398770" y="2524500"/>
                </a:cubicBezTo>
                <a:cubicBezTo>
                  <a:pt x="398616" y="2518620"/>
                  <a:pt x="402297" y="2514945"/>
                  <a:pt x="407165" y="2513990"/>
                </a:cubicBezTo>
                <a:close/>
                <a:moveTo>
                  <a:pt x="2803404" y="2512193"/>
                </a:moveTo>
                <a:cubicBezTo>
                  <a:pt x="2803990" y="2509800"/>
                  <a:pt x="2807214" y="2513389"/>
                  <a:pt x="2811317" y="2520867"/>
                </a:cubicBezTo>
                <a:cubicBezTo>
                  <a:pt x="2816006" y="2529241"/>
                  <a:pt x="2820695" y="2541504"/>
                  <a:pt x="2820988" y="2547187"/>
                </a:cubicBezTo>
                <a:cubicBezTo>
                  <a:pt x="2820988" y="2547785"/>
                  <a:pt x="2820695" y="2548383"/>
                  <a:pt x="2820402" y="2548682"/>
                </a:cubicBezTo>
                <a:cubicBezTo>
                  <a:pt x="2817178" y="2551075"/>
                  <a:pt x="2801938" y="2518474"/>
                  <a:pt x="2803404" y="2512193"/>
                </a:cubicBezTo>
                <a:close/>
                <a:moveTo>
                  <a:pt x="2457439" y="2499664"/>
                </a:moveTo>
                <a:cubicBezTo>
                  <a:pt x="2466406" y="2499473"/>
                  <a:pt x="2478821" y="2503129"/>
                  <a:pt x="2491237" y="2510744"/>
                </a:cubicBezTo>
                <a:cubicBezTo>
                  <a:pt x="2512082" y="2523233"/>
                  <a:pt x="2530475" y="2546383"/>
                  <a:pt x="2525570" y="2560396"/>
                </a:cubicBezTo>
                <a:cubicBezTo>
                  <a:pt x="2524957" y="2560700"/>
                  <a:pt x="2524651" y="2561614"/>
                  <a:pt x="2524344" y="2561919"/>
                </a:cubicBezTo>
                <a:cubicBezTo>
                  <a:pt x="2510243" y="2578063"/>
                  <a:pt x="2447706" y="2532676"/>
                  <a:pt x="2444334" y="2511658"/>
                </a:cubicBezTo>
                <a:cubicBezTo>
                  <a:pt x="2442955" y="2503890"/>
                  <a:pt x="2448473" y="2499854"/>
                  <a:pt x="2457439" y="2499664"/>
                </a:cubicBezTo>
                <a:close/>
                <a:moveTo>
                  <a:pt x="1474616" y="2498688"/>
                </a:moveTo>
                <a:cubicBezTo>
                  <a:pt x="1490504" y="2499029"/>
                  <a:pt x="1514015" y="2506853"/>
                  <a:pt x="1540256" y="2522044"/>
                </a:cubicBezTo>
                <a:cubicBezTo>
                  <a:pt x="1567559" y="2538147"/>
                  <a:pt x="1609726" y="2570353"/>
                  <a:pt x="1594255" y="2591013"/>
                </a:cubicBezTo>
                <a:cubicBezTo>
                  <a:pt x="1562098" y="2617750"/>
                  <a:pt x="1466842" y="2562757"/>
                  <a:pt x="1454707" y="2520221"/>
                </a:cubicBezTo>
                <a:cubicBezTo>
                  <a:pt x="1450460" y="2505486"/>
                  <a:pt x="1458727" y="2498346"/>
                  <a:pt x="1474616" y="2498688"/>
                </a:cubicBezTo>
                <a:close/>
                <a:moveTo>
                  <a:pt x="2227719" y="2491218"/>
                </a:moveTo>
                <a:cubicBezTo>
                  <a:pt x="2237359" y="2491218"/>
                  <a:pt x="2247859" y="2492150"/>
                  <a:pt x="2258415" y="2494203"/>
                </a:cubicBezTo>
                <a:cubicBezTo>
                  <a:pt x="2291224" y="2500897"/>
                  <a:pt x="2322513" y="2519154"/>
                  <a:pt x="2315526" y="2535280"/>
                </a:cubicBezTo>
                <a:cubicBezTo>
                  <a:pt x="2296692" y="2559013"/>
                  <a:pt x="2197051" y="2527065"/>
                  <a:pt x="2185811" y="2511243"/>
                </a:cubicBezTo>
                <a:cubicBezTo>
                  <a:pt x="2177609" y="2499604"/>
                  <a:pt x="2198798" y="2491218"/>
                  <a:pt x="2227719" y="2491218"/>
                </a:cubicBezTo>
                <a:close/>
                <a:moveTo>
                  <a:pt x="2670922" y="2487743"/>
                </a:moveTo>
                <a:cubicBezTo>
                  <a:pt x="2675043" y="2489361"/>
                  <a:pt x="2680489" y="2493802"/>
                  <a:pt x="2686082" y="2500577"/>
                </a:cubicBezTo>
                <a:cubicBezTo>
                  <a:pt x="2696680" y="2512921"/>
                  <a:pt x="2706688" y="2532491"/>
                  <a:pt x="2704922" y="2543029"/>
                </a:cubicBezTo>
                <a:cubicBezTo>
                  <a:pt x="2704628" y="2543631"/>
                  <a:pt x="2704333" y="2544534"/>
                  <a:pt x="2703744" y="2545136"/>
                </a:cubicBezTo>
                <a:cubicBezTo>
                  <a:pt x="2696091" y="2552663"/>
                  <a:pt x="2662238" y="2507803"/>
                  <a:pt x="2663710" y="2491845"/>
                </a:cubicBezTo>
                <a:cubicBezTo>
                  <a:pt x="2664004" y="2487329"/>
                  <a:pt x="2666801" y="2486125"/>
                  <a:pt x="2670922" y="2487743"/>
                </a:cubicBezTo>
                <a:close/>
                <a:moveTo>
                  <a:pt x="1745631" y="2485819"/>
                </a:moveTo>
                <a:cubicBezTo>
                  <a:pt x="1759103" y="2483507"/>
                  <a:pt x="1780202" y="2485932"/>
                  <a:pt x="1805248" y="2493815"/>
                </a:cubicBezTo>
                <a:cubicBezTo>
                  <a:pt x="1812230" y="2495937"/>
                  <a:pt x="1873251" y="2515946"/>
                  <a:pt x="1860804" y="2538381"/>
                </a:cubicBezTo>
                <a:cubicBezTo>
                  <a:pt x="1836214" y="2565363"/>
                  <a:pt x="1747567" y="2538381"/>
                  <a:pt x="1731780" y="2506245"/>
                </a:cubicBezTo>
                <a:cubicBezTo>
                  <a:pt x="1726316" y="2495179"/>
                  <a:pt x="1732160" y="2488131"/>
                  <a:pt x="1745631" y="2485819"/>
                </a:cubicBezTo>
                <a:close/>
                <a:moveTo>
                  <a:pt x="853176" y="2484424"/>
                </a:moveTo>
                <a:cubicBezTo>
                  <a:pt x="864882" y="2487585"/>
                  <a:pt x="880414" y="2497669"/>
                  <a:pt x="895567" y="2513622"/>
                </a:cubicBezTo>
                <a:cubicBezTo>
                  <a:pt x="912236" y="2531382"/>
                  <a:pt x="933451" y="2564191"/>
                  <a:pt x="917995" y="2576533"/>
                </a:cubicBezTo>
                <a:cubicBezTo>
                  <a:pt x="890718" y="2589175"/>
                  <a:pt x="833741" y="2528974"/>
                  <a:pt x="833741" y="2496766"/>
                </a:cubicBezTo>
                <a:cubicBezTo>
                  <a:pt x="833590" y="2485026"/>
                  <a:pt x="841470" y="2481264"/>
                  <a:pt x="853176" y="2484424"/>
                </a:cubicBezTo>
                <a:close/>
                <a:moveTo>
                  <a:pt x="1201193" y="2477149"/>
                </a:moveTo>
                <a:cubicBezTo>
                  <a:pt x="1216318" y="2479645"/>
                  <a:pt x="1237818" y="2490613"/>
                  <a:pt x="1260752" y="2509219"/>
                </a:cubicBezTo>
                <a:cubicBezTo>
                  <a:pt x="1283082" y="2527372"/>
                  <a:pt x="1320801" y="2566702"/>
                  <a:pt x="1302696" y="2585763"/>
                </a:cubicBezTo>
                <a:cubicBezTo>
                  <a:pt x="1270106" y="2606638"/>
                  <a:pt x="1186821" y="2539171"/>
                  <a:pt x="1179881" y="2495907"/>
                </a:cubicBezTo>
                <a:cubicBezTo>
                  <a:pt x="1177316" y="2480629"/>
                  <a:pt x="1186067" y="2474653"/>
                  <a:pt x="1201193" y="2477149"/>
                </a:cubicBezTo>
                <a:close/>
                <a:moveTo>
                  <a:pt x="179847" y="2476993"/>
                </a:moveTo>
                <a:cubicBezTo>
                  <a:pt x="181968" y="2477416"/>
                  <a:pt x="184201" y="2479341"/>
                  <a:pt x="185540" y="2482576"/>
                </a:cubicBezTo>
                <a:cubicBezTo>
                  <a:pt x="187326" y="2486580"/>
                  <a:pt x="187028" y="2491817"/>
                  <a:pt x="183456" y="2493665"/>
                </a:cubicBezTo>
                <a:cubicBezTo>
                  <a:pt x="177205" y="2495513"/>
                  <a:pt x="173038" y="2485964"/>
                  <a:pt x="174824" y="2480420"/>
                </a:cubicBezTo>
                <a:cubicBezTo>
                  <a:pt x="175717" y="2477647"/>
                  <a:pt x="177726" y="2476569"/>
                  <a:pt x="179847" y="2476993"/>
                </a:cubicBezTo>
                <a:close/>
                <a:moveTo>
                  <a:pt x="2024048" y="2473210"/>
                </a:moveTo>
                <a:cubicBezTo>
                  <a:pt x="2036095" y="2473662"/>
                  <a:pt x="2046312" y="2474946"/>
                  <a:pt x="2054166" y="2476908"/>
                </a:cubicBezTo>
                <a:lnTo>
                  <a:pt x="2069727" y="2484500"/>
                </a:lnTo>
                <a:lnTo>
                  <a:pt x="2069790" y="2484400"/>
                </a:lnTo>
                <a:cubicBezTo>
                  <a:pt x="2084388" y="2488662"/>
                  <a:pt x="2084388" y="2491707"/>
                  <a:pt x="2083146" y="2495665"/>
                </a:cubicBezTo>
                <a:cubicBezTo>
                  <a:pt x="2081437" y="2497492"/>
                  <a:pt x="2079574" y="2499166"/>
                  <a:pt x="2075653" y="2500917"/>
                </a:cubicBezTo>
                <a:lnTo>
                  <a:pt x="2056574" y="2506406"/>
                </a:lnTo>
                <a:lnTo>
                  <a:pt x="2056377" y="2506723"/>
                </a:lnTo>
                <a:cubicBezTo>
                  <a:pt x="2026488" y="2520913"/>
                  <a:pt x="1977080" y="2515177"/>
                  <a:pt x="1962135" y="2500383"/>
                </a:cubicBezTo>
                <a:cubicBezTo>
                  <a:pt x="1946276" y="2484683"/>
                  <a:pt x="1975860" y="2471700"/>
                  <a:pt x="2024048" y="2473210"/>
                </a:cubicBezTo>
                <a:close/>
                <a:moveTo>
                  <a:pt x="489863" y="2470992"/>
                </a:moveTo>
                <a:cubicBezTo>
                  <a:pt x="495720" y="2469630"/>
                  <a:pt x="503153" y="2471887"/>
                  <a:pt x="509160" y="2478424"/>
                </a:cubicBezTo>
                <a:lnTo>
                  <a:pt x="512752" y="2483078"/>
                </a:lnTo>
                <a:lnTo>
                  <a:pt x="513310" y="2482812"/>
                </a:lnTo>
                <a:cubicBezTo>
                  <a:pt x="519442" y="2492350"/>
                  <a:pt x="528638" y="2512347"/>
                  <a:pt x="518522" y="2518808"/>
                </a:cubicBezTo>
                <a:cubicBezTo>
                  <a:pt x="513004" y="2520654"/>
                  <a:pt x="506413" y="2517885"/>
                  <a:pt x="500206" y="2513270"/>
                </a:cubicBezTo>
                <a:lnTo>
                  <a:pt x="484492" y="2496972"/>
                </a:lnTo>
                <a:lnTo>
                  <a:pt x="484232" y="2497100"/>
                </a:lnTo>
                <a:cubicBezTo>
                  <a:pt x="482730" y="2494921"/>
                  <a:pt x="480027" y="2490875"/>
                  <a:pt x="480027" y="2485272"/>
                </a:cubicBezTo>
                <a:cubicBezTo>
                  <a:pt x="479726" y="2477334"/>
                  <a:pt x="484006" y="2472354"/>
                  <a:pt x="489863" y="2470992"/>
                </a:cubicBezTo>
                <a:close/>
                <a:moveTo>
                  <a:pt x="1526281" y="2442912"/>
                </a:moveTo>
                <a:cubicBezTo>
                  <a:pt x="1541483" y="2443779"/>
                  <a:pt x="1563718" y="2451316"/>
                  <a:pt x="1589130" y="2465334"/>
                </a:cubicBezTo>
                <a:cubicBezTo>
                  <a:pt x="1616963" y="2480408"/>
                  <a:pt x="1660526" y="2511761"/>
                  <a:pt x="1647215" y="2531960"/>
                </a:cubicBezTo>
                <a:cubicBezTo>
                  <a:pt x="1616055" y="2560600"/>
                  <a:pt x="1514709" y="2501813"/>
                  <a:pt x="1505634" y="2460511"/>
                </a:cubicBezTo>
                <a:cubicBezTo>
                  <a:pt x="1502911" y="2447849"/>
                  <a:pt x="1511079" y="2442046"/>
                  <a:pt x="1526281" y="2442912"/>
                </a:cubicBezTo>
                <a:close/>
                <a:moveTo>
                  <a:pt x="2803059" y="2441171"/>
                </a:moveTo>
                <a:cubicBezTo>
                  <a:pt x="2803339" y="2439950"/>
                  <a:pt x="2805580" y="2442698"/>
                  <a:pt x="2808382" y="2448193"/>
                </a:cubicBezTo>
                <a:cubicBezTo>
                  <a:pt x="2811183" y="2453688"/>
                  <a:pt x="2815386" y="2464068"/>
                  <a:pt x="2815946" y="2468953"/>
                </a:cubicBezTo>
                <a:cubicBezTo>
                  <a:pt x="2815946" y="2469258"/>
                  <a:pt x="2816226" y="2469868"/>
                  <a:pt x="2815946" y="2470174"/>
                </a:cubicBezTo>
                <a:cubicBezTo>
                  <a:pt x="2813985" y="2471700"/>
                  <a:pt x="2801938" y="2444835"/>
                  <a:pt x="2803059" y="2441171"/>
                </a:cubicBezTo>
                <a:close/>
                <a:moveTo>
                  <a:pt x="267326" y="2438269"/>
                </a:moveTo>
                <a:cubicBezTo>
                  <a:pt x="270511" y="2438813"/>
                  <a:pt x="273919" y="2441568"/>
                  <a:pt x="276141" y="2446208"/>
                </a:cubicBezTo>
                <a:cubicBezTo>
                  <a:pt x="278512" y="2451429"/>
                  <a:pt x="279401" y="2459840"/>
                  <a:pt x="273771" y="2462450"/>
                </a:cubicBezTo>
                <a:cubicBezTo>
                  <a:pt x="265177" y="2465350"/>
                  <a:pt x="257176" y="2452299"/>
                  <a:pt x="259843" y="2443598"/>
                </a:cubicBezTo>
                <a:cubicBezTo>
                  <a:pt x="261177" y="2439392"/>
                  <a:pt x="264140" y="2437725"/>
                  <a:pt x="267326" y="2438269"/>
                </a:cubicBezTo>
                <a:close/>
                <a:moveTo>
                  <a:pt x="909410" y="2430768"/>
                </a:moveTo>
                <a:cubicBezTo>
                  <a:pt x="921232" y="2425972"/>
                  <a:pt x="946392" y="2438027"/>
                  <a:pt x="970866" y="2462477"/>
                </a:cubicBezTo>
                <a:cubicBezTo>
                  <a:pt x="990689" y="2482097"/>
                  <a:pt x="1016001" y="2518319"/>
                  <a:pt x="1000143" y="2532204"/>
                </a:cubicBezTo>
                <a:cubicBezTo>
                  <a:pt x="969036" y="2547900"/>
                  <a:pt x="900113" y="2475758"/>
                  <a:pt x="902553" y="2441347"/>
                </a:cubicBezTo>
                <a:cubicBezTo>
                  <a:pt x="903010" y="2435838"/>
                  <a:pt x="905469" y="2432367"/>
                  <a:pt x="909410" y="2430768"/>
                </a:cubicBezTo>
                <a:close/>
                <a:moveTo>
                  <a:pt x="2490449" y="2429470"/>
                </a:moveTo>
                <a:cubicBezTo>
                  <a:pt x="2498181" y="2429241"/>
                  <a:pt x="2509249" y="2432515"/>
                  <a:pt x="2520772" y="2439368"/>
                </a:cubicBezTo>
                <a:cubicBezTo>
                  <a:pt x="2539572" y="2450636"/>
                  <a:pt x="2557463" y="2471040"/>
                  <a:pt x="2554128" y="2483831"/>
                </a:cubicBezTo>
                <a:cubicBezTo>
                  <a:pt x="2553824" y="2484440"/>
                  <a:pt x="2553521" y="2485049"/>
                  <a:pt x="2553218" y="2485354"/>
                </a:cubicBezTo>
                <a:cubicBezTo>
                  <a:pt x="2542605" y="2500276"/>
                  <a:pt x="2484991" y="2459772"/>
                  <a:pt x="2480139" y="2440586"/>
                </a:cubicBezTo>
                <a:cubicBezTo>
                  <a:pt x="2478319" y="2433429"/>
                  <a:pt x="2482716" y="2429698"/>
                  <a:pt x="2490449" y="2429470"/>
                </a:cubicBezTo>
                <a:close/>
                <a:moveTo>
                  <a:pt x="1811463" y="2427893"/>
                </a:moveTo>
                <a:cubicBezTo>
                  <a:pt x="1820809" y="2428917"/>
                  <a:pt x="1831593" y="2431086"/>
                  <a:pt x="1843398" y="2434481"/>
                </a:cubicBezTo>
                <a:cubicBezTo>
                  <a:pt x="1849755" y="2436594"/>
                  <a:pt x="1908176" y="2454099"/>
                  <a:pt x="1898490" y="2474923"/>
                </a:cubicBezTo>
                <a:cubicBezTo>
                  <a:pt x="1878511" y="2500275"/>
                  <a:pt x="1794663" y="2476734"/>
                  <a:pt x="1777409" y="2447459"/>
                </a:cubicBezTo>
                <a:cubicBezTo>
                  <a:pt x="1768328" y="2432067"/>
                  <a:pt x="1783425" y="2424824"/>
                  <a:pt x="1811463" y="2427893"/>
                </a:cubicBezTo>
                <a:close/>
                <a:moveTo>
                  <a:pt x="571242" y="2426279"/>
                </a:moveTo>
                <a:cubicBezTo>
                  <a:pt x="578111" y="2424508"/>
                  <a:pt x="587041" y="2427027"/>
                  <a:pt x="594520" y="2434741"/>
                </a:cubicBezTo>
                <a:cubicBezTo>
                  <a:pt x="595742" y="2436315"/>
                  <a:pt x="597573" y="2438205"/>
                  <a:pt x="598489" y="2439779"/>
                </a:cubicBezTo>
                <a:lnTo>
                  <a:pt x="597648" y="2440233"/>
                </a:lnTo>
                <a:lnTo>
                  <a:pt x="609677" y="2464135"/>
                </a:lnTo>
                <a:cubicBezTo>
                  <a:pt x="611642" y="2471771"/>
                  <a:pt x="610962" y="2478315"/>
                  <a:pt x="605973" y="2481775"/>
                </a:cubicBezTo>
                <a:cubicBezTo>
                  <a:pt x="594482" y="2485988"/>
                  <a:pt x="576642" y="2471846"/>
                  <a:pt x="565151" y="2456801"/>
                </a:cubicBezTo>
                <a:lnTo>
                  <a:pt x="565507" y="2456615"/>
                </a:lnTo>
                <a:lnTo>
                  <a:pt x="560327" y="2443558"/>
                </a:lnTo>
                <a:cubicBezTo>
                  <a:pt x="559564" y="2434111"/>
                  <a:pt x="564373" y="2428050"/>
                  <a:pt x="571242" y="2426279"/>
                </a:cubicBezTo>
                <a:close/>
                <a:moveTo>
                  <a:pt x="2266054" y="2423987"/>
                </a:moveTo>
                <a:cubicBezTo>
                  <a:pt x="2274935" y="2423863"/>
                  <a:pt x="2284693" y="2424589"/>
                  <a:pt x="2294601" y="2426348"/>
                </a:cubicBezTo>
                <a:cubicBezTo>
                  <a:pt x="2325827" y="2432159"/>
                  <a:pt x="2355851" y="2448369"/>
                  <a:pt x="2350747" y="2463661"/>
                </a:cubicBezTo>
                <a:cubicBezTo>
                  <a:pt x="2335735" y="2485988"/>
                  <a:pt x="2241157" y="2457850"/>
                  <a:pt x="2229448" y="2443169"/>
                </a:cubicBezTo>
                <a:cubicBezTo>
                  <a:pt x="2220665" y="2432388"/>
                  <a:pt x="2239412" y="2424360"/>
                  <a:pt x="2266054" y="2423987"/>
                </a:cubicBezTo>
                <a:close/>
                <a:moveTo>
                  <a:pt x="1260583" y="2422003"/>
                </a:moveTo>
                <a:cubicBezTo>
                  <a:pt x="1277102" y="2426050"/>
                  <a:pt x="1299327" y="2438075"/>
                  <a:pt x="1320801" y="2454714"/>
                </a:cubicBezTo>
                <a:cubicBezTo>
                  <a:pt x="1345429" y="2474076"/>
                  <a:pt x="1387476" y="2515826"/>
                  <a:pt x="1370657" y="2536095"/>
                </a:cubicBezTo>
                <a:cubicBezTo>
                  <a:pt x="1336719" y="2560600"/>
                  <a:pt x="1238809" y="2480732"/>
                  <a:pt x="1234604" y="2437168"/>
                </a:cubicBezTo>
                <a:cubicBezTo>
                  <a:pt x="1233253" y="2421890"/>
                  <a:pt x="1244065" y="2417957"/>
                  <a:pt x="1260583" y="2422003"/>
                </a:cubicBezTo>
                <a:close/>
                <a:moveTo>
                  <a:pt x="2103668" y="2420900"/>
                </a:moveTo>
                <a:cubicBezTo>
                  <a:pt x="2109020" y="2423008"/>
                  <a:pt x="2109583" y="2423309"/>
                  <a:pt x="2112118" y="2425718"/>
                </a:cubicBezTo>
                <a:cubicBezTo>
                  <a:pt x="2112963" y="2426320"/>
                  <a:pt x="2112963" y="2428427"/>
                  <a:pt x="2112681" y="2429632"/>
                </a:cubicBezTo>
                <a:cubicBezTo>
                  <a:pt x="2110147" y="2432944"/>
                  <a:pt x="2107612" y="2434750"/>
                  <a:pt x="2095500" y="2438363"/>
                </a:cubicBezTo>
                <a:cubicBezTo>
                  <a:pt x="2098317" y="2432642"/>
                  <a:pt x="2101133" y="2426922"/>
                  <a:pt x="2103668" y="2420900"/>
                </a:cubicBezTo>
                <a:close/>
                <a:moveTo>
                  <a:pt x="2687786" y="2416970"/>
                </a:moveTo>
                <a:cubicBezTo>
                  <a:pt x="2691185" y="2418557"/>
                  <a:pt x="2695638" y="2422186"/>
                  <a:pt x="2700325" y="2427477"/>
                </a:cubicBezTo>
                <a:cubicBezTo>
                  <a:pt x="2709701" y="2438061"/>
                  <a:pt x="2719388" y="2454692"/>
                  <a:pt x="2718763" y="2463763"/>
                </a:cubicBezTo>
                <a:cubicBezTo>
                  <a:pt x="2718763" y="2464368"/>
                  <a:pt x="2718451" y="2465275"/>
                  <a:pt x="2717513" y="2465880"/>
                </a:cubicBezTo>
                <a:cubicBezTo>
                  <a:pt x="2710013" y="2470113"/>
                  <a:pt x="2679700" y="2430199"/>
                  <a:pt x="2681575" y="2418708"/>
                </a:cubicBezTo>
                <a:cubicBezTo>
                  <a:pt x="2682044" y="2415836"/>
                  <a:pt x="2684388" y="2415382"/>
                  <a:pt x="2687786" y="2416970"/>
                </a:cubicBezTo>
                <a:close/>
                <a:moveTo>
                  <a:pt x="2056994" y="2410083"/>
                </a:moveTo>
                <a:cubicBezTo>
                  <a:pt x="2092883" y="2410674"/>
                  <a:pt x="2100724" y="2418360"/>
                  <a:pt x="2103438" y="2420725"/>
                </a:cubicBezTo>
                <a:cubicBezTo>
                  <a:pt x="2100724" y="2426637"/>
                  <a:pt x="2097708" y="2432253"/>
                  <a:pt x="2094692" y="2437870"/>
                </a:cubicBezTo>
                <a:cubicBezTo>
                  <a:pt x="2069661" y="2452650"/>
                  <a:pt x="2015677" y="2449990"/>
                  <a:pt x="2000900" y="2433731"/>
                </a:cubicBezTo>
                <a:cubicBezTo>
                  <a:pt x="1989138" y="2420429"/>
                  <a:pt x="2014773" y="2409787"/>
                  <a:pt x="2056994" y="2410083"/>
                </a:cubicBezTo>
                <a:close/>
                <a:moveTo>
                  <a:pt x="352768" y="2398017"/>
                </a:moveTo>
                <a:cubicBezTo>
                  <a:pt x="356970" y="2398958"/>
                  <a:pt x="361484" y="2402649"/>
                  <a:pt x="364597" y="2408675"/>
                </a:cubicBezTo>
                <a:cubicBezTo>
                  <a:pt x="368020" y="2415002"/>
                  <a:pt x="369888" y="2426450"/>
                  <a:pt x="361795" y="2430969"/>
                </a:cubicBezTo>
                <a:cubicBezTo>
                  <a:pt x="349344" y="2435187"/>
                  <a:pt x="338138" y="2415905"/>
                  <a:pt x="342807" y="2403854"/>
                </a:cubicBezTo>
                <a:cubicBezTo>
                  <a:pt x="344675" y="2398883"/>
                  <a:pt x="348566" y="2397076"/>
                  <a:pt x="352768" y="2398017"/>
                </a:cubicBezTo>
                <a:close/>
                <a:moveTo>
                  <a:pt x="679315" y="2395500"/>
                </a:moveTo>
                <a:cubicBezTo>
                  <a:pt x="693563" y="2414325"/>
                  <a:pt x="703264" y="2437096"/>
                  <a:pt x="692047" y="2445598"/>
                </a:cubicBezTo>
                <a:cubicBezTo>
                  <a:pt x="678709" y="2451063"/>
                  <a:pt x="657186" y="2434060"/>
                  <a:pt x="642938" y="2416146"/>
                </a:cubicBezTo>
                <a:cubicBezTo>
                  <a:pt x="649001" y="2412807"/>
                  <a:pt x="655064" y="2409467"/>
                  <a:pt x="661127" y="2405823"/>
                </a:cubicBezTo>
                <a:cubicBezTo>
                  <a:pt x="667190" y="2402483"/>
                  <a:pt x="673253" y="2398840"/>
                  <a:pt x="679315" y="2395500"/>
                </a:cubicBezTo>
                <a:close/>
                <a:moveTo>
                  <a:pt x="1571085" y="2389746"/>
                </a:moveTo>
                <a:cubicBezTo>
                  <a:pt x="1585215" y="2390350"/>
                  <a:pt x="1606371" y="2397145"/>
                  <a:pt x="1630852" y="2409979"/>
                </a:cubicBezTo>
                <a:cubicBezTo>
                  <a:pt x="1633875" y="2411489"/>
                  <a:pt x="1703389" y="2448332"/>
                  <a:pt x="1690393" y="2472492"/>
                </a:cubicBezTo>
                <a:cubicBezTo>
                  <a:pt x="1663796" y="2500275"/>
                  <a:pt x="1564965" y="2445615"/>
                  <a:pt x="1553480" y="2406658"/>
                </a:cubicBezTo>
                <a:cubicBezTo>
                  <a:pt x="1549853" y="2394729"/>
                  <a:pt x="1556956" y="2389142"/>
                  <a:pt x="1571085" y="2389746"/>
                </a:cubicBezTo>
                <a:close/>
                <a:moveTo>
                  <a:pt x="649294" y="2379520"/>
                </a:moveTo>
                <a:cubicBezTo>
                  <a:pt x="656843" y="2378286"/>
                  <a:pt x="666269" y="2381447"/>
                  <a:pt x="674546" y="2389619"/>
                </a:cubicBezTo>
                <a:cubicBezTo>
                  <a:pt x="676386" y="2391160"/>
                  <a:pt x="678225" y="2393319"/>
                  <a:pt x="679451" y="2395169"/>
                </a:cubicBezTo>
                <a:cubicBezTo>
                  <a:pt x="673320" y="2398561"/>
                  <a:pt x="667189" y="2402262"/>
                  <a:pt x="661058" y="2405654"/>
                </a:cubicBezTo>
                <a:cubicBezTo>
                  <a:pt x="654927" y="2409354"/>
                  <a:pt x="648796" y="2412746"/>
                  <a:pt x="642665" y="2416138"/>
                </a:cubicBezTo>
                <a:cubicBezTo>
                  <a:pt x="637147" y="2409662"/>
                  <a:pt x="635001" y="2402878"/>
                  <a:pt x="635308" y="2395786"/>
                </a:cubicBezTo>
                <a:cubicBezTo>
                  <a:pt x="636074" y="2386381"/>
                  <a:pt x="641745" y="2380753"/>
                  <a:pt x="649294" y="2379520"/>
                </a:cubicBezTo>
                <a:close/>
                <a:moveTo>
                  <a:pt x="971824" y="2376423"/>
                </a:moveTo>
                <a:cubicBezTo>
                  <a:pt x="983721" y="2370837"/>
                  <a:pt x="1010772" y="2383889"/>
                  <a:pt x="1038833" y="2411476"/>
                </a:cubicBezTo>
                <a:cubicBezTo>
                  <a:pt x="1062179" y="2433668"/>
                  <a:pt x="1090614" y="2472882"/>
                  <a:pt x="1074750" y="2488690"/>
                </a:cubicBezTo>
                <a:cubicBezTo>
                  <a:pt x="1043322" y="2506625"/>
                  <a:pt x="965201" y="2426980"/>
                  <a:pt x="965500" y="2388373"/>
                </a:cubicBezTo>
                <a:cubicBezTo>
                  <a:pt x="965575" y="2382218"/>
                  <a:pt x="967858" y="2378285"/>
                  <a:pt x="971824" y="2376423"/>
                </a:cubicBezTo>
                <a:close/>
                <a:moveTo>
                  <a:pt x="2793394" y="2373275"/>
                </a:moveTo>
                <a:cubicBezTo>
                  <a:pt x="2794047" y="2373587"/>
                  <a:pt x="2796009" y="2376398"/>
                  <a:pt x="2796989" y="2377960"/>
                </a:cubicBezTo>
                <a:cubicBezTo>
                  <a:pt x="2798950" y="2381707"/>
                  <a:pt x="2802546" y="2388578"/>
                  <a:pt x="2803199" y="2391701"/>
                </a:cubicBezTo>
                <a:cubicBezTo>
                  <a:pt x="2803199" y="2392013"/>
                  <a:pt x="2803526" y="2392325"/>
                  <a:pt x="2803199" y="2392325"/>
                </a:cubicBezTo>
                <a:cubicBezTo>
                  <a:pt x="2801892" y="2392013"/>
                  <a:pt x="2792413" y="2374837"/>
                  <a:pt x="2793394" y="2373275"/>
                </a:cubicBezTo>
                <a:close/>
                <a:moveTo>
                  <a:pt x="1845673" y="2370834"/>
                </a:moveTo>
                <a:cubicBezTo>
                  <a:pt x="1853975" y="2371670"/>
                  <a:pt x="1863537" y="2373408"/>
                  <a:pt x="1874030" y="2376098"/>
                </a:cubicBezTo>
                <a:cubicBezTo>
                  <a:pt x="1876463" y="2376994"/>
                  <a:pt x="1935163" y="2392537"/>
                  <a:pt x="1928776" y="2411966"/>
                </a:cubicBezTo>
                <a:cubicBezTo>
                  <a:pt x="1911744" y="2436775"/>
                  <a:pt x="1827799" y="2413162"/>
                  <a:pt x="1813808" y="2386260"/>
                </a:cubicBezTo>
                <a:cubicBezTo>
                  <a:pt x="1807193" y="2373931"/>
                  <a:pt x="1820766" y="2368326"/>
                  <a:pt x="1845673" y="2370834"/>
                </a:cubicBezTo>
                <a:close/>
                <a:moveTo>
                  <a:pt x="42863" y="2365337"/>
                </a:moveTo>
                <a:lnTo>
                  <a:pt x="46038" y="2368512"/>
                </a:lnTo>
                <a:lnTo>
                  <a:pt x="46038" y="2371687"/>
                </a:lnTo>
                <a:lnTo>
                  <a:pt x="42863" y="2368512"/>
                </a:lnTo>
                <a:close/>
                <a:moveTo>
                  <a:pt x="1307647" y="2365299"/>
                </a:moveTo>
                <a:cubicBezTo>
                  <a:pt x="1324083" y="2368512"/>
                  <a:pt x="1347681" y="2380305"/>
                  <a:pt x="1373917" y="2399809"/>
                </a:cubicBezTo>
                <a:cubicBezTo>
                  <a:pt x="1401058" y="2419766"/>
                  <a:pt x="1447801" y="2463309"/>
                  <a:pt x="1432120" y="2485080"/>
                </a:cubicBezTo>
                <a:cubicBezTo>
                  <a:pt x="1398646" y="2511387"/>
                  <a:pt x="1291890" y="2428232"/>
                  <a:pt x="1284351" y="2382270"/>
                </a:cubicBezTo>
                <a:cubicBezTo>
                  <a:pt x="1281939" y="2367454"/>
                  <a:pt x="1291212" y="2362086"/>
                  <a:pt x="1307647" y="2365299"/>
                </a:cubicBezTo>
                <a:close/>
                <a:moveTo>
                  <a:pt x="2517991" y="2360122"/>
                </a:moveTo>
                <a:cubicBezTo>
                  <a:pt x="2524502" y="2360197"/>
                  <a:pt x="2533610" y="2362994"/>
                  <a:pt x="2543094" y="2368588"/>
                </a:cubicBezTo>
                <a:cubicBezTo>
                  <a:pt x="2559653" y="2377962"/>
                  <a:pt x="2576513" y="2395500"/>
                  <a:pt x="2574707" y="2407293"/>
                </a:cubicBezTo>
                <a:cubicBezTo>
                  <a:pt x="2574707" y="2407595"/>
                  <a:pt x="2574406" y="2408200"/>
                  <a:pt x="2574406" y="2408503"/>
                </a:cubicBezTo>
                <a:cubicBezTo>
                  <a:pt x="2567180" y="2420900"/>
                  <a:pt x="2511781" y="2386731"/>
                  <a:pt x="2508470" y="2367983"/>
                </a:cubicBezTo>
                <a:cubicBezTo>
                  <a:pt x="2507566" y="2362692"/>
                  <a:pt x="2511480" y="2360046"/>
                  <a:pt x="2517991" y="2360122"/>
                </a:cubicBezTo>
                <a:close/>
                <a:moveTo>
                  <a:pt x="2298315" y="2357949"/>
                </a:moveTo>
                <a:cubicBezTo>
                  <a:pt x="2305918" y="2357819"/>
                  <a:pt x="2314254" y="2358377"/>
                  <a:pt x="2322759" y="2359761"/>
                </a:cubicBezTo>
                <a:cubicBezTo>
                  <a:pt x="2351362" y="2364066"/>
                  <a:pt x="2379663" y="2378212"/>
                  <a:pt x="2376953" y="2391744"/>
                </a:cubicBezTo>
                <a:cubicBezTo>
                  <a:pt x="2365211" y="2412963"/>
                  <a:pt x="2273683" y="2388053"/>
                  <a:pt x="2264952" y="2373907"/>
                </a:cubicBezTo>
                <a:cubicBezTo>
                  <a:pt x="2259307" y="2364912"/>
                  <a:pt x="2275509" y="2358338"/>
                  <a:pt x="2298315" y="2357949"/>
                </a:cubicBezTo>
                <a:close/>
                <a:moveTo>
                  <a:pt x="434971" y="2354485"/>
                </a:moveTo>
                <a:cubicBezTo>
                  <a:pt x="440160" y="2355564"/>
                  <a:pt x="445840" y="2360178"/>
                  <a:pt x="449930" y="2367917"/>
                </a:cubicBezTo>
                <a:cubicBezTo>
                  <a:pt x="454171" y="2375954"/>
                  <a:pt x="457201" y="2390539"/>
                  <a:pt x="447203" y="2396195"/>
                </a:cubicBezTo>
                <a:cubicBezTo>
                  <a:pt x="432055" y="2401850"/>
                  <a:pt x="417513" y="2377740"/>
                  <a:pt x="422966" y="2362261"/>
                </a:cubicBezTo>
                <a:cubicBezTo>
                  <a:pt x="425087" y="2355862"/>
                  <a:pt x="429783" y="2353406"/>
                  <a:pt x="434971" y="2354485"/>
                </a:cubicBezTo>
                <a:close/>
                <a:moveTo>
                  <a:pt x="2695686" y="2347926"/>
                </a:moveTo>
                <a:cubicBezTo>
                  <a:pt x="2698358" y="2349232"/>
                  <a:pt x="2701973" y="2352228"/>
                  <a:pt x="2705902" y="2356683"/>
                </a:cubicBezTo>
                <a:cubicBezTo>
                  <a:pt x="2713447" y="2365286"/>
                  <a:pt x="2722249" y="2379420"/>
                  <a:pt x="2722563" y="2386794"/>
                </a:cubicBezTo>
                <a:cubicBezTo>
                  <a:pt x="2722563" y="2387409"/>
                  <a:pt x="2722249" y="2388331"/>
                  <a:pt x="2721620" y="2388638"/>
                </a:cubicBezTo>
                <a:cubicBezTo>
                  <a:pt x="2716590" y="2392325"/>
                  <a:pt x="2690813" y="2359141"/>
                  <a:pt x="2691127" y="2349309"/>
                </a:cubicBezTo>
                <a:cubicBezTo>
                  <a:pt x="2691285" y="2347005"/>
                  <a:pt x="2693014" y="2346620"/>
                  <a:pt x="2695686" y="2347926"/>
                </a:cubicBezTo>
                <a:close/>
                <a:moveTo>
                  <a:pt x="2083386" y="2347875"/>
                </a:moveTo>
                <a:cubicBezTo>
                  <a:pt x="2090171" y="2347875"/>
                  <a:pt x="2109337" y="2348216"/>
                  <a:pt x="2121422" y="2352860"/>
                </a:cubicBezTo>
                <a:lnTo>
                  <a:pt x="2130405" y="2359070"/>
                </a:lnTo>
                <a:lnTo>
                  <a:pt x="2134420" y="2361541"/>
                </a:lnTo>
                <a:cubicBezTo>
                  <a:pt x="2134958" y="2362367"/>
                  <a:pt x="2134881" y="2363193"/>
                  <a:pt x="2134881" y="2364094"/>
                </a:cubicBezTo>
                <a:cubicBezTo>
                  <a:pt x="2134113" y="2365145"/>
                  <a:pt x="2133498" y="2366046"/>
                  <a:pt x="2132231" y="2366985"/>
                </a:cubicBezTo>
                <a:lnTo>
                  <a:pt x="2126056" y="2369914"/>
                </a:lnTo>
                <a:lnTo>
                  <a:pt x="2125903" y="2370294"/>
                </a:lnTo>
                <a:cubicBezTo>
                  <a:pt x="2103288" y="2387563"/>
                  <a:pt x="2049916" y="2385442"/>
                  <a:pt x="2034839" y="2370900"/>
                </a:cubicBezTo>
                <a:cubicBezTo>
                  <a:pt x="2022476" y="2359085"/>
                  <a:pt x="2045091" y="2348178"/>
                  <a:pt x="2083386" y="2347875"/>
                </a:cubicBezTo>
                <a:close/>
                <a:moveTo>
                  <a:pt x="1610570" y="2336567"/>
                </a:moveTo>
                <a:cubicBezTo>
                  <a:pt x="1623419" y="2336911"/>
                  <a:pt x="1643171" y="2342950"/>
                  <a:pt x="1666506" y="2354571"/>
                </a:cubicBezTo>
                <a:cubicBezTo>
                  <a:pt x="1669251" y="2356100"/>
                  <a:pt x="1735139" y="2389433"/>
                  <a:pt x="1725378" y="2412063"/>
                </a:cubicBezTo>
                <a:cubicBezTo>
                  <a:pt x="1703720" y="2438362"/>
                  <a:pt x="1609769" y="2388821"/>
                  <a:pt x="1596042" y="2352736"/>
                </a:cubicBezTo>
                <a:cubicBezTo>
                  <a:pt x="1591772" y="2341574"/>
                  <a:pt x="1597720" y="2336223"/>
                  <a:pt x="1610570" y="2336567"/>
                </a:cubicBezTo>
                <a:close/>
                <a:moveTo>
                  <a:pt x="722268" y="2332481"/>
                </a:moveTo>
                <a:cubicBezTo>
                  <a:pt x="730332" y="2331069"/>
                  <a:pt x="740731" y="2334503"/>
                  <a:pt x="750225" y="2343357"/>
                </a:cubicBezTo>
                <a:cubicBezTo>
                  <a:pt x="752034" y="2344883"/>
                  <a:pt x="754144" y="2347326"/>
                  <a:pt x="755651" y="2349463"/>
                </a:cubicBezTo>
                <a:lnTo>
                  <a:pt x="755032" y="2349845"/>
                </a:lnTo>
                <a:lnTo>
                  <a:pt x="774556" y="2381652"/>
                </a:lnTo>
                <a:cubicBezTo>
                  <a:pt x="778310" y="2391784"/>
                  <a:pt x="778462" y="2400458"/>
                  <a:pt x="772697" y="2405094"/>
                </a:cubicBezTo>
                <a:cubicBezTo>
                  <a:pt x="758438" y="2411375"/>
                  <a:pt x="733256" y="2392831"/>
                  <a:pt x="715963" y="2372792"/>
                </a:cubicBezTo>
                <a:lnTo>
                  <a:pt x="716709" y="2372344"/>
                </a:lnTo>
                <a:lnTo>
                  <a:pt x="708328" y="2350684"/>
                </a:lnTo>
                <a:cubicBezTo>
                  <a:pt x="708478" y="2340151"/>
                  <a:pt x="714206" y="2333893"/>
                  <a:pt x="722268" y="2332481"/>
                </a:cubicBezTo>
                <a:close/>
                <a:moveTo>
                  <a:pt x="132537" y="2328269"/>
                </a:moveTo>
                <a:cubicBezTo>
                  <a:pt x="134205" y="2329143"/>
                  <a:pt x="135833" y="2331206"/>
                  <a:pt x="136810" y="2333905"/>
                </a:cubicBezTo>
                <a:cubicBezTo>
                  <a:pt x="138113" y="2337398"/>
                  <a:pt x="138113" y="2343431"/>
                  <a:pt x="134857" y="2345018"/>
                </a:cubicBezTo>
                <a:cubicBezTo>
                  <a:pt x="129321" y="2346288"/>
                  <a:pt x="125413" y="2335175"/>
                  <a:pt x="128018" y="2329778"/>
                </a:cubicBezTo>
                <a:cubicBezTo>
                  <a:pt x="129158" y="2327714"/>
                  <a:pt x="130868" y="2327396"/>
                  <a:pt x="132537" y="2328269"/>
                </a:cubicBezTo>
                <a:close/>
                <a:moveTo>
                  <a:pt x="1026516" y="2323489"/>
                </a:moveTo>
                <a:cubicBezTo>
                  <a:pt x="1038736" y="2317269"/>
                  <a:pt x="1068475" y="2331078"/>
                  <a:pt x="1100607" y="2360293"/>
                </a:cubicBezTo>
                <a:cubicBezTo>
                  <a:pt x="1126737" y="2384639"/>
                  <a:pt x="1160464" y="2426636"/>
                  <a:pt x="1144664" y="2443678"/>
                </a:cubicBezTo>
                <a:cubicBezTo>
                  <a:pt x="1112153" y="2463763"/>
                  <a:pt x="1023126" y="2378248"/>
                  <a:pt x="1020695" y="2336556"/>
                </a:cubicBezTo>
                <a:cubicBezTo>
                  <a:pt x="1020316" y="2329860"/>
                  <a:pt x="1022443" y="2325562"/>
                  <a:pt x="1026516" y="2323489"/>
                </a:cubicBezTo>
                <a:close/>
                <a:moveTo>
                  <a:pt x="1872645" y="2313087"/>
                </a:moveTo>
                <a:cubicBezTo>
                  <a:pt x="1880053" y="2313743"/>
                  <a:pt x="1888663" y="2315217"/>
                  <a:pt x="1898201" y="2317561"/>
                </a:cubicBezTo>
                <a:cubicBezTo>
                  <a:pt x="1900320" y="2317863"/>
                  <a:pt x="1954213" y="2331470"/>
                  <a:pt x="1950277" y="2349311"/>
                </a:cubicBezTo>
                <a:cubicBezTo>
                  <a:pt x="1937864" y="2371687"/>
                  <a:pt x="1860354" y="2351428"/>
                  <a:pt x="1845821" y="2327842"/>
                </a:cubicBezTo>
                <a:cubicBezTo>
                  <a:pt x="1839009" y="2316503"/>
                  <a:pt x="1850420" y="2311116"/>
                  <a:pt x="1872645" y="2313087"/>
                </a:cubicBezTo>
                <a:close/>
                <a:moveTo>
                  <a:pt x="1354651" y="2312858"/>
                </a:moveTo>
                <a:cubicBezTo>
                  <a:pt x="1371593" y="2316775"/>
                  <a:pt x="1395363" y="2329021"/>
                  <a:pt x="1419058" y="2346059"/>
                </a:cubicBezTo>
                <a:cubicBezTo>
                  <a:pt x="1446527" y="2365835"/>
                  <a:pt x="1495426" y="2408734"/>
                  <a:pt x="1481843" y="2430639"/>
                </a:cubicBezTo>
                <a:cubicBezTo>
                  <a:pt x="1451658" y="2457413"/>
                  <a:pt x="1341785" y="2375571"/>
                  <a:pt x="1331220" y="2329630"/>
                </a:cubicBezTo>
                <a:cubicBezTo>
                  <a:pt x="1327598" y="2313352"/>
                  <a:pt x="1337710" y="2308941"/>
                  <a:pt x="1354651" y="2312858"/>
                </a:cubicBezTo>
                <a:close/>
                <a:moveTo>
                  <a:pt x="513519" y="2309651"/>
                </a:moveTo>
                <a:cubicBezTo>
                  <a:pt x="519739" y="2310912"/>
                  <a:pt x="526684" y="2316565"/>
                  <a:pt x="531874" y="2326038"/>
                </a:cubicBezTo>
                <a:cubicBezTo>
                  <a:pt x="537064" y="2335511"/>
                  <a:pt x="541338" y="2353845"/>
                  <a:pt x="529737" y="2360874"/>
                </a:cubicBezTo>
                <a:cubicBezTo>
                  <a:pt x="511725" y="2368513"/>
                  <a:pt x="493713" y="2339178"/>
                  <a:pt x="499513" y="2319621"/>
                </a:cubicBezTo>
                <a:cubicBezTo>
                  <a:pt x="501803" y="2311523"/>
                  <a:pt x="507298" y="2308391"/>
                  <a:pt x="513519" y="2309651"/>
                </a:cubicBezTo>
                <a:close/>
                <a:moveTo>
                  <a:pt x="2774950" y="2306600"/>
                </a:moveTo>
                <a:lnTo>
                  <a:pt x="2776538" y="2308188"/>
                </a:lnTo>
                <a:lnTo>
                  <a:pt x="2779713" y="2314538"/>
                </a:lnTo>
                <a:lnTo>
                  <a:pt x="2778125" y="2311363"/>
                </a:lnTo>
                <a:close/>
                <a:moveTo>
                  <a:pt x="2343477" y="2293314"/>
                </a:moveTo>
                <a:cubicBezTo>
                  <a:pt x="2369056" y="2296893"/>
                  <a:pt x="2395538" y="2308525"/>
                  <a:pt x="2394334" y="2320157"/>
                </a:cubicBezTo>
                <a:cubicBezTo>
                  <a:pt x="2385908" y="2338351"/>
                  <a:pt x="2302852" y="2318666"/>
                  <a:pt x="2293824" y="2306437"/>
                </a:cubicBezTo>
                <a:cubicBezTo>
                  <a:pt x="2286000" y="2296296"/>
                  <a:pt x="2313084" y="2289138"/>
                  <a:pt x="2343477" y="2293314"/>
                </a:cubicBezTo>
                <a:close/>
                <a:moveTo>
                  <a:pt x="2535270" y="2291475"/>
                </a:moveTo>
                <a:cubicBezTo>
                  <a:pt x="2540570" y="2291475"/>
                  <a:pt x="2548260" y="2293812"/>
                  <a:pt x="2556473" y="2298486"/>
                </a:cubicBezTo>
                <a:cubicBezTo>
                  <a:pt x="2570808" y="2306627"/>
                  <a:pt x="2586038" y="2322006"/>
                  <a:pt x="2585739" y="2331655"/>
                </a:cubicBezTo>
                <a:cubicBezTo>
                  <a:pt x="2585739" y="2331956"/>
                  <a:pt x="2585739" y="2332559"/>
                  <a:pt x="2585441" y="2332861"/>
                </a:cubicBezTo>
                <a:cubicBezTo>
                  <a:pt x="2580663" y="2343113"/>
                  <a:pt x="2532582" y="2314467"/>
                  <a:pt x="2528401" y="2298486"/>
                </a:cubicBezTo>
                <a:cubicBezTo>
                  <a:pt x="2527057" y="2293812"/>
                  <a:pt x="2529969" y="2291475"/>
                  <a:pt x="2535270" y="2291475"/>
                </a:cubicBezTo>
                <a:close/>
                <a:moveTo>
                  <a:pt x="218898" y="2289512"/>
                </a:moveTo>
                <a:cubicBezTo>
                  <a:pt x="221516" y="2290670"/>
                  <a:pt x="224135" y="2293833"/>
                  <a:pt x="225829" y="2298618"/>
                </a:cubicBezTo>
                <a:cubicBezTo>
                  <a:pt x="227985" y="2304483"/>
                  <a:pt x="228601" y="2314052"/>
                  <a:pt x="223365" y="2316831"/>
                </a:cubicBezTo>
                <a:cubicBezTo>
                  <a:pt x="214740" y="2319300"/>
                  <a:pt x="207963" y="2300779"/>
                  <a:pt x="211967" y="2292445"/>
                </a:cubicBezTo>
                <a:cubicBezTo>
                  <a:pt x="213662" y="2289203"/>
                  <a:pt x="216280" y="2288354"/>
                  <a:pt x="218898" y="2289512"/>
                </a:cubicBezTo>
                <a:close/>
                <a:moveTo>
                  <a:pt x="2101131" y="2285872"/>
                </a:moveTo>
                <a:cubicBezTo>
                  <a:pt x="2103247" y="2285872"/>
                  <a:pt x="2149476" y="2284375"/>
                  <a:pt x="2147663" y="2299639"/>
                </a:cubicBezTo>
                <a:cubicBezTo>
                  <a:pt x="2139203" y="2319990"/>
                  <a:pt x="2072427" y="2320888"/>
                  <a:pt x="2058226" y="2305624"/>
                </a:cubicBezTo>
                <a:cubicBezTo>
                  <a:pt x="2049463" y="2295748"/>
                  <a:pt x="2068499" y="2286769"/>
                  <a:pt x="2101131" y="2285872"/>
                </a:cubicBezTo>
                <a:close/>
                <a:moveTo>
                  <a:pt x="1649085" y="2285506"/>
                </a:moveTo>
                <a:cubicBezTo>
                  <a:pt x="1661116" y="2286683"/>
                  <a:pt x="1678193" y="2292303"/>
                  <a:pt x="1695498" y="2300505"/>
                </a:cubicBezTo>
                <a:cubicBezTo>
                  <a:pt x="1697927" y="2301720"/>
                  <a:pt x="1758951" y="2331187"/>
                  <a:pt x="1752272" y="2351844"/>
                </a:cubicBezTo>
                <a:cubicBezTo>
                  <a:pt x="1734967" y="2376450"/>
                  <a:pt x="1641761" y="2326934"/>
                  <a:pt x="1632957" y="2297163"/>
                </a:cubicBezTo>
                <a:cubicBezTo>
                  <a:pt x="1630072" y="2287594"/>
                  <a:pt x="1637055" y="2284329"/>
                  <a:pt x="1649085" y="2285506"/>
                </a:cubicBezTo>
                <a:close/>
                <a:moveTo>
                  <a:pt x="788087" y="2284225"/>
                </a:moveTo>
                <a:cubicBezTo>
                  <a:pt x="796780" y="2282529"/>
                  <a:pt x="808345" y="2286307"/>
                  <a:pt x="819374" y="2296177"/>
                </a:cubicBezTo>
                <a:lnTo>
                  <a:pt x="824983" y="2302105"/>
                </a:lnTo>
                <a:lnTo>
                  <a:pt x="825367" y="2301837"/>
                </a:lnTo>
                <a:cubicBezTo>
                  <a:pt x="845444" y="2325752"/>
                  <a:pt x="860426" y="2354572"/>
                  <a:pt x="848740" y="2365610"/>
                </a:cubicBezTo>
                <a:cubicBezTo>
                  <a:pt x="841249" y="2369443"/>
                  <a:pt x="830611" y="2366300"/>
                  <a:pt x="819299" y="2359248"/>
                </a:cubicBezTo>
                <a:lnTo>
                  <a:pt x="786109" y="2329694"/>
                </a:lnTo>
                <a:lnTo>
                  <a:pt x="785061" y="2330412"/>
                </a:lnTo>
                <a:cubicBezTo>
                  <a:pt x="776177" y="2320542"/>
                  <a:pt x="774032" y="2311290"/>
                  <a:pt x="774032" y="2305121"/>
                </a:cubicBezTo>
                <a:cubicBezTo>
                  <a:pt x="773573" y="2293092"/>
                  <a:pt x="779394" y="2285921"/>
                  <a:pt x="788087" y="2284225"/>
                </a:cubicBezTo>
                <a:close/>
                <a:moveTo>
                  <a:pt x="2693271" y="2279154"/>
                </a:moveTo>
                <a:cubicBezTo>
                  <a:pt x="2693562" y="2276438"/>
                  <a:pt x="2697627" y="2279154"/>
                  <a:pt x="2703145" y="2285491"/>
                </a:cubicBezTo>
                <a:cubicBezTo>
                  <a:pt x="2708953" y="2292431"/>
                  <a:pt x="2715342" y="2302993"/>
                  <a:pt x="2716213" y="2308726"/>
                </a:cubicBezTo>
                <a:cubicBezTo>
                  <a:pt x="2716213" y="2309330"/>
                  <a:pt x="2716213" y="2309934"/>
                  <a:pt x="2715923" y="2310235"/>
                </a:cubicBezTo>
                <a:cubicBezTo>
                  <a:pt x="2713019" y="2312951"/>
                  <a:pt x="2692400" y="2285189"/>
                  <a:pt x="2693271" y="2279154"/>
                </a:cubicBezTo>
                <a:close/>
                <a:moveTo>
                  <a:pt x="1091462" y="2269013"/>
                </a:moveTo>
                <a:cubicBezTo>
                  <a:pt x="1108059" y="2272718"/>
                  <a:pt x="1133117" y="2287831"/>
                  <a:pt x="1157030" y="2308591"/>
                </a:cubicBezTo>
                <a:cubicBezTo>
                  <a:pt x="1185974" y="2334305"/>
                  <a:pt x="1223963" y="2378776"/>
                  <a:pt x="1208888" y="2397532"/>
                </a:cubicBezTo>
                <a:cubicBezTo>
                  <a:pt x="1176929" y="2419313"/>
                  <a:pt x="1078338" y="2328860"/>
                  <a:pt x="1072609" y="2283785"/>
                </a:cubicBezTo>
                <a:cubicBezTo>
                  <a:pt x="1071554" y="2275995"/>
                  <a:pt x="1073646" y="2271344"/>
                  <a:pt x="1078041" y="2269325"/>
                </a:cubicBezTo>
                <a:cubicBezTo>
                  <a:pt x="1081337" y="2267811"/>
                  <a:pt x="1085930" y="2267779"/>
                  <a:pt x="1091462" y="2269013"/>
                </a:cubicBezTo>
                <a:close/>
                <a:moveTo>
                  <a:pt x="1382234" y="2264547"/>
                </a:moveTo>
                <a:cubicBezTo>
                  <a:pt x="1394632" y="2259317"/>
                  <a:pt x="1426740" y="2273016"/>
                  <a:pt x="1458505" y="2294389"/>
                </a:cubicBezTo>
                <a:cubicBezTo>
                  <a:pt x="1484709" y="2312578"/>
                  <a:pt x="1531938" y="2351686"/>
                  <a:pt x="1521578" y="2371694"/>
                </a:cubicBezTo>
                <a:cubicBezTo>
                  <a:pt x="1494460" y="2398675"/>
                  <a:pt x="1382939" y="2315913"/>
                  <a:pt x="1377149" y="2276502"/>
                </a:cubicBezTo>
                <a:cubicBezTo>
                  <a:pt x="1376159" y="2270136"/>
                  <a:pt x="1378102" y="2266290"/>
                  <a:pt x="1382234" y="2264547"/>
                </a:cubicBezTo>
                <a:close/>
                <a:moveTo>
                  <a:pt x="588902" y="2264076"/>
                </a:moveTo>
                <a:cubicBezTo>
                  <a:pt x="595711" y="2265338"/>
                  <a:pt x="603450" y="2271606"/>
                  <a:pt x="609403" y="2282462"/>
                </a:cubicBezTo>
                <a:cubicBezTo>
                  <a:pt x="615952" y="2294082"/>
                  <a:pt x="620714" y="2314264"/>
                  <a:pt x="608510" y="2322826"/>
                </a:cubicBezTo>
                <a:cubicBezTo>
                  <a:pt x="588865" y="2332000"/>
                  <a:pt x="568326" y="2298669"/>
                  <a:pt x="573982" y="2275735"/>
                </a:cubicBezTo>
                <a:cubicBezTo>
                  <a:pt x="576214" y="2266561"/>
                  <a:pt x="582093" y="2262815"/>
                  <a:pt x="588902" y="2264076"/>
                </a:cubicBezTo>
                <a:close/>
                <a:moveTo>
                  <a:pt x="1880294" y="2257326"/>
                </a:moveTo>
                <a:cubicBezTo>
                  <a:pt x="1889069" y="2256140"/>
                  <a:pt x="1902157" y="2257326"/>
                  <a:pt x="1916077" y="2260440"/>
                </a:cubicBezTo>
                <a:cubicBezTo>
                  <a:pt x="1918195" y="2261033"/>
                  <a:pt x="1966914" y="2271710"/>
                  <a:pt x="1965099" y="2287428"/>
                </a:cubicBezTo>
                <a:cubicBezTo>
                  <a:pt x="1956020" y="2308187"/>
                  <a:pt x="1880975" y="2288317"/>
                  <a:pt x="1870383" y="2268447"/>
                </a:cubicBezTo>
                <a:cubicBezTo>
                  <a:pt x="1867055" y="2262071"/>
                  <a:pt x="1871518" y="2258512"/>
                  <a:pt x="1880294" y="2257326"/>
                </a:cubicBezTo>
                <a:close/>
                <a:moveTo>
                  <a:pt x="301626" y="2249690"/>
                </a:moveTo>
                <a:cubicBezTo>
                  <a:pt x="305236" y="2251307"/>
                  <a:pt x="309000" y="2255670"/>
                  <a:pt x="311611" y="2262139"/>
                </a:cubicBezTo>
                <a:cubicBezTo>
                  <a:pt x="314377" y="2269662"/>
                  <a:pt x="315913" y="2282902"/>
                  <a:pt x="308539" y="2286813"/>
                </a:cubicBezTo>
                <a:cubicBezTo>
                  <a:pt x="296863" y="2290725"/>
                  <a:pt x="287338" y="2265750"/>
                  <a:pt x="292561" y="2253714"/>
                </a:cubicBezTo>
                <a:cubicBezTo>
                  <a:pt x="294559" y="2249201"/>
                  <a:pt x="298015" y="2248072"/>
                  <a:pt x="301626" y="2249690"/>
                </a:cubicBezTo>
                <a:close/>
                <a:moveTo>
                  <a:pt x="849407" y="2235892"/>
                </a:moveTo>
                <a:cubicBezTo>
                  <a:pt x="858499" y="2233962"/>
                  <a:pt x="871029" y="2237974"/>
                  <a:pt x="883559" y="2248722"/>
                </a:cubicBezTo>
                <a:cubicBezTo>
                  <a:pt x="885698" y="2250539"/>
                  <a:pt x="888449" y="2253264"/>
                  <a:pt x="890588" y="2255383"/>
                </a:cubicBezTo>
                <a:lnTo>
                  <a:pt x="890001" y="2255815"/>
                </a:lnTo>
                <a:lnTo>
                  <a:pt x="917282" y="2294694"/>
                </a:lnTo>
                <a:cubicBezTo>
                  <a:pt x="923489" y="2307456"/>
                  <a:pt x="925433" y="2318851"/>
                  <a:pt x="919002" y="2325384"/>
                </a:cubicBezTo>
                <a:cubicBezTo>
                  <a:pt x="903748" y="2333588"/>
                  <a:pt x="872942" y="2311710"/>
                  <a:pt x="849313" y="2286490"/>
                </a:cubicBezTo>
                <a:lnTo>
                  <a:pt x="888754" y="2256733"/>
                </a:lnTo>
                <a:lnTo>
                  <a:pt x="849024" y="2285963"/>
                </a:lnTo>
                <a:cubicBezTo>
                  <a:pt x="839245" y="2275669"/>
                  <a:pt x="836494" y="2265375"/>
                  <a:pt x="835883" y="2258714"/>
                </a:cubicBezTo>
                <a:cubicBezTo>
                  <a:pt x="834661" y="2245694"/>
                  <a:pt x="840315" y="2237822"/>
                  <a:pt x="849407" y="2235892"/>
                </a:cubicBezTo>
                <a:close/>
                <a:moveTo>
                  <a:pt x="1676741" y="2233473"/>
                </a:moveTo>
                <a:cubicBezTo>
                  <a:pt x="1687175" y="2234344"/>
                  <a:pt x="1702277" y="2239039"/>
                  <a:pt x="1717758" y="2246006"/>
                </a:cubicBezTo>
                <a:cubicBezTo>
                  <a:pt x="1737793" y="2255093"/>
                  <a:pt x="1774826" y="2275994"/>
                  <a:pt x="1771791" y="2290837"/>
                </a:cubicBezTo>
                <a:cubicBezTo>
                  <a:pt x="1758738" y="2312950"/>
                  <a:pt x="1673743" y="2270239"/>
                  <a:pt x="1663726" y="2243885"/>
                </a:cubicBezTo>
                <a:cubicBezTo>
                  <a:pt x="1660538" y="2235555"/>
                  <a:pt x="1666306" y="2232602"/>
                  <a:pt x="1676741" y="2233473"/>
                </a:cubicBezTo>
                <a:close/>
                <a:moveTo>
                  <a:pt x="2356727" y="2227316"/>
                </a:moveTo>
                <a:cubicBezTo>
                  <a:pt x="2379191" y="2229989"/>
                  <a:pt x="2403476" y="2239194"/>
                  <a:pt x="2403476" y="2249290"/>
                </a:cubicBezTo>
                <a:cubicBezTo>
                  <a:pt x="2398315" y="2265325"/>
                  <a:pt x="2323941" y="2249587"/>
                  <a:pt x="2314531" y="2239194"/>
                </a:cubicBezTo>
                <a:cubicBezTo>
                  <a:pt x="2306638" y="2230583"/>
                  <a:pt x="2329102" y="2224050"/>
                  <a:pt x="2356727" y="2227316"/>
                </a:cubicBezTo>
                <a:close/>
                <a:moveTo>
                  <a:pt x="2120483" y="2225720"/>
                </a:moveTo>
                <a:cubicBezTo>
                  <a:pt x="2132690" y="2225816"/>
                  <a:pt x="2155599" y="2227181"/>
                  <a:pt x="2155826" y="2236575"/>
                </a:cubicBezTo>
                <a:cubicBezTo>
                  <a:pt x="2150369" y="2253761"/>
                  <a:pt x="2091554" y="2255800"/>
                  <a:pt x="2077305" y="2243275"/>
                </a:cubicBezTo>
                <a:cubicBezTo>
                  <a:pt x="2068513" y="2235119"/>
                  <a:pt x="2084884" y="2227254"/>
                  <a:pt x="2113079" y="2225798"/>
                </a:cubicBezTo>
                <a:cubicBezTo>
                  <a:pt x="2113534" y="2225798"/>
                  <a:pt x="2116414" y="2225689"/>
                  <a:pt x="2120483" y="2225720"/>
                </a:cubicBezTo>
                <a:close/>
                <a:moveTo>
                  <a:pt x="2544484" y="2224415"/>
                </a:moveTo>
                <a:cubicBezTo>
                  <a:pt x="2548697" y="2224415"/>
                  <a:pt x="2555054" y="2226367"/>
                  <a:pt x="2562253" y="2230272"/>
                </a:cubicBezTo>
                <a:cubicBezTo>
                  <a:pt x="2574814" y="2236579"/>
                  <a:pt x="2588294" y="2248893"/>
                  <a:pt x="2589213" y="2257002"/>
                </a:cubicBezTo>
                <a:cubicBezTo>
                  <a:pt x="2588907" y="2257302"/>
                  <a:pt x="2588907" y="2257903"/>
                  <a:pt x="2588907" y="2258203"/>
                </a:cubicBezTo>
                <a:cubicBezTo>
                  <a:pt x="2586150" y="2266913"/>
                  <a:pt x="2544484" y="2243487"/>
                  <a:pt x="2539582" y="2230272"/>
                </a:cubicBezTo>
                <a:cubicBezTo>
                  <a:pt x="2538204" y="2226367"/>
                  <a:pt x="2540272" y="2224415"/>
                  <a:pt x="2544484" y="2224415"/>
                </a:cubicBezTo>
                <a:close/>
                <a:moveTo>
                  <a:pt x="1421655" y="2218307"/>
                </a:moveTo>
                <a:cubicBezTo>
                  <a:pt x="1432115" y="2213462"/>
                  <a:pt x="1461030" y="2225022"/>
                  <a:pt x="1490286" y="2244061"/>
                </a:cubicBezTo>
                <a:cubicBezTo>
                  <a:pt x="1514779" y="2260078"/>
                  <a:pt x="1558926" y="2295134"/>
                  <a:pt x="1551367" y="2313871"/>
                </a:cubicBezTo>
                <a:cubicBezTo>
                  <a:pt x="1529595" y="2338350"/>
                  <a:pt x="1426181" y="2264611"/>
                  <a:pt x="1418017" y="2228951"/>
                </a:cubicBezTo>
                <a:cubicBezTo>
                  <a:pt x="1416732" y="2223360"/>
                  <a:pt x="1418168" y="2219922"/>
                  <a:pt x="1421655" y="2218307"/>
                </a:cubicBezTo>
                <a:close/>
                <a:moveTo>
                  <a:pt x="660591" y="2217389"/>
                </a:moveTo>
                <a:cubicBezTo>
                  <a:pt x="667871" y="2219219"/>
                  <a:pt x="676158" y="2226236"/>
                  <a:pt x="682877" y="2237829"/>
                </a:cubicBezTo>
                <a:cubicBezTo>
                  <a:pt x="690343" y="2250947"/>
                  <a:pt x="696913" y="2274132"/>
                  <a:pt x="683773" y="2283894"/>
                </a:cubicBezTo>
                <a:cubicBezTo>
                  <a:pt x="661375" y="2295487"/>
                  <a:pt x="636588" y="2253692"/>
                  <a:pt x="644353" y="2228066"/>
                </a:cubicBezTo>
                <a:cubicBezTo>
                  <a:pt x="647041" y="2218914"/>
                  <a:pt x="653312" y="2215558"/>
                  <a:pt x="660591" y="2217389"/>
                </a:cubicBezTo>
                <a:close/>
                <a:moveTo>
                  <a:pt x="1124601" y="2215715"/>
                </a:moveTo>
                <a:cubicBezTo>
                  <a:pt x="1139439" y="2211649"/>
                  <a:pt x="1174208" y="2230187"/>
                  <a:pt x="1206757" y="2257256"/>
                </a:cubicBezTo>
                <a:cubicBezTo>
                  <a:pt x="1238624" y="2284249"/>
                  <a:pt x="1281113" y="2331260"/>
                  <a:pt x="1267152" y="2350974"/>
                </a:cubicBezTo>
                <a:cubicBezTo>
                  <a:pt x="1233465" y="2376450"/>
                  <a:pt x="1119048" y="2271208"/>
                  <a:pt x="1117227" y="2227837"/>
                </a:cubicBezTo>
                <a:cubicBezTo>
                  <a:pt x="1116924" y="2220937"/>
                  <a:pt x="1119655" y="2217070"/>
                  <a:pt x="1124601" y="2215715"/>
                </a:cubicBezTo>
                <a:close/>
                <a:moveTo>
                  <a:pt x="2685322" y="2211018"/>
                </a:moveTo>
                <a:cubicBezTo>
                  <a:pt x="2685608" y="2209763"/>
                  <a:pt x="2688185" y="2211960"/>
                  <a:pt x="2691906" y="2216353"/>
                </a:cubicBezTo>
                <a:cubicBezTo>
                  <a:pt x="2695914" y="2221374"/>
                  <a:pt x="2700781" y="2229220"/>
                  <a:pt x="2701926" y="2233613"/>
                </a:cubicBezTo>
                <a:cubicBezTo>
                  <a:pt x="2701926" y="2233927"/>
                  <a:pt x="2701926" y="2234241"/>
                  <a:pt x="2701640" y="2234554"/>
                </a:cubicBezTo>
                <a:cubicBezTo>
                  <a:pt x="2699922" y="2236751"/>
                  <a:pt x="2684463" y="2214784"/>
                  <a:pt x="2685322" y="2211018"/>
                </a:cubicBezTo>
                <a:close/>
                <a:moveTo>
                  <a:pt x="381373" y="2206418"/>
                </a:moveTo>
                <a:cubicBezTo>
                  <a:pt x="385937" y="2208403"/>
                  <a:pt x="390693" y="2213873"/>
                  <a:pt x="393914" y="2222114"/>
                </a:cubicBezTo>
                <a:cubicBezTo>
                  <a:pt x="397596" y="2231404"/>
                  <a:pt x="400051" y="2248187"/>
                  <a:pt x="390846" y="2253581"/>
                </a:cubicBezTo>
                <a:cubicBezTo>
                  <a:pt x="376425" y="2258975"/>
                  <a:pt x="363538" y="2227508"/>
                  <a:pt x="369981" y="2211625"/>
                </a:cubicBezTo>
                <a:cubicBezTo>
                  <a:pt x="372436" y="2205931"/>
                  <a:pt x="376809" y="2204433"/>
                  <a:pt x="381373" y="2206418"/>
                </a:cubicBezTo>
                <a:close/>
                <a:moveTo>
                  <a:pt x="1895671" y="2201415"/>
                </a:moveTo>
                <a:cubicBezTo>
                  <a:pt x="1903122" y="2200294"/>
                  <a:pt x="1914510" y="2201191"/>
                  <a:pt x="1926738" y="2203732"/>
                </a:cubicBezTo>
                <a:cubicBezTo>
                  <a:pt x="1942329" y="2206722"/>
                  <a:pt x="1971676" y="2215391"/>
                  <a:pt x="1971676" y="2226452"/>
                </a:cubicBezTo>
                <a:cubicBezTo>
                  <a:pt x="1965868" y="2244688"/>
                  <a:pt x="1899530" y="2228545"/>
                  <a:pt x="1888219" y="2211206"/>
                </a:cubicBezTo>
                <a:cubicBezTo>
                  <a:pt x="1884704" y="2205675"/>
                  <a:pt x="1888219" y="2202536"/>
                  <a:pt x="1895671" y="2201415"/>
                </a:cubicBezTo>
                <a:close/>
                <a:moveTo>
                  <a:pt x="0" y="2190712"/>
                </a:moveTo>
                <a:lnTo>
                  <a:pt x="1588" y="2192300"/>
                </a:lnTo>
                <a:lnTo>
                  <a:pt x="1588" y="2193887"/>
                </a:lnTo>
                <a:lnTo>
                  <a:pt x="0" y="2192300"/>
                </a:lnTo>
                <a:close/>
                <a:moveTo>
                  <a:pt x="903859" y="2187492"/>
                </a:moveTo>
                <a:cubicBezTo>
                  <a:pt x="913029" y="2185310"/>
                  <a:pt x="926215" y="2189599"/>
                  <a:pt x="940160" y="2201185"/>
                </a:cubicBezTo>
                <a:lnTo>
                  <a:pt x="947668" y="2208341"/>
                </a:lnTo>
                <a:lnTo>
                  <a:pt x="947873" y="2208175"/>
                </a:lnTo>
                <a:cubicBezTo>
                  <a:pt x="972719" y="2233782"/>
                  <a:pt x="996951" y="2268840"/>
                  <a:pt x="984375" y="2282863"/>
                </a:cubicBezTo>
                <a:cubicBezTo>
                  <a:pt x="968424" y="2292313"/>
                  <a:pt x="933763" y="2269145"/>
                  <a:pt x="906463" y="2241708"/>
                </a:cubicBezTo>
                <a:lnTo>
                  <a:pt x="906775" y="2241456"/>
                </a:lnTo>
                <a:lnTo>
                  <a:pt x="895598" y="2225712"/>
                </a:lnTo>
                <a:cubicBezTo>
                  <a:pt x="893249" y="2220747"/>
                  <a:pt x="892112" y="2216233"/>
                  <a:pt x="891657" y="2212621"/>
                </a:cubicBezTo>
                <a:cubicBezTo>
                  <a:pt x="889535" y="2198326"/>
                  <a:pt x="894689" y="2189674"/>
                  <a:pt x="903859" y="2187492"/>
                </a:cubicBezTo>
                <a:close/>
                <a:moveTo>
                  <a:pt x="1699026" y="2181841"/>
                </a:moveTo>
                <a:cubicBezTo>
                  <a:pt x="1708093" y="2182864"/>
                  <a:pt x="1720840" y="2186879"/>
                  <a:pt x="1733738" y="2192485"/>
                </a:cubicBezTo>
                <a:cubicBezTo>
                  <a:pt x="1751948" y="2200363"/>
                  <a:pt x="1785939" y="2218543"/>
                  <a:pt x="1784422" y="2231876"/>
                </a:cubicBezTo>
                <a:cubicBezTo>
                  <a:pt x="1784422" y="2232179"/>
                  <a:pt x="1784118" y="2232785"/>
                  <a:pt x="1783815" y="2233088"/>
                </a:cubicBezTo>
                <a:cubicBezTo>
                  <a:pt x="1772585" y="2249450"/>
                  <a:pt x="1693373" y="2213695"/>
                  <a:pt x="1686393" y="2189151"/>
                </a:cubicBezTo>
                <a:cubicBezTo>
                  <a:pt x="1684572" y="2182788"/>
                  <a:pt x="1689959" y="2180819"/>
                  <a:pt x="1699026" y="2181841"/>
                </a:cubicBezTo>
                <a:close/>
                <a:moveTo>
                  <a:pt x="1456419" y="2169911"/>
                </a:moveTo>
                <a:cubicBezTo>
                  <a:pt x="1465094" y="2165284"/>
                  <a:pt x="1491117" y="2175819"/>
                  <a:pt x="1517651" y="2192676"/>
                </a:cubicBezTo>
                <a:cubicBezTo>
                  <a:pt x="1540027" y="2206952"/>
                  <a:pt x="1581151" y="2238540"/>
                  <a:pt x="1576313" y="2255245"/>
                </a:cubicBezTo>
                <a:cubicBezTo>
                  <a:pt x="1559380" y="2278025"/>
                  <a:pt x="1463827" y="2212115"/>
                  <a:pt x="1454151" y="2179920"/>
                </a:cubicBezTo>
                <a:cubicBezTo>
                  <a:pt x="1452564" y="2174680"/>
                  <a:pt x="1453528" y="2171453"/>
                  <a:pt x="1456419" y="2169911"/>
                </a:cubicBezTo>
                <a:close/>
                <a:moveTo>
                  <a:pt x="725623" y="2169120"/>
                </a:moveTo>
                <a:cubicBezTo>
                  <a:pt x="733430" y="2171167"/>
                  <a:pt x="742556" y="2179054"/>
                  <a:pt x="750551" y="2192098"/>
                </a:cubicBezTo>
                <a:cubicBezTo>
                  <a:pt x="758094" y="2204232"/>
                  <a:pt x="768351" y="2230926"/>
                  <a:pt x="753870" y="2242453"/>
                </a:cubicBezTo>
                <a:cubicBezTo>
                  <a:pt x="730338" y="2255800"/>
                  <a:pt x="701676" y="2209692"/>
                  <a:pt x="708615" y="2181178"/>
                </a:cubicBezTo>
                <a:cubicBezTo>
                  <a:pt x="711331" y="2170864"/>
                  <a:pt x="717817" y="2167072"/>
                  <a:pt x="725623" y="2169120"/>
                </a:cubicBezTo>
                <a:close/>
                <a:moveTo>
                  <a:pt x="1166614" y="2167765"/>
                </a:moveTo>
                <a:cubicBezTo>
                  <a:pt x="1180639" y="2163653"/>
                  <a:pt x="1215379" y="2181628"/>
                  <a:pt x="1248412" y="2208081"/>
                </a:cubicBezTo>
                <a:cubicBezTo>
                  <a:pt x="1281216" y="2234308"/>
                  <a:pt x="1325563" y="2280431"/>
                  <a:pt x="1313717" y="2300026"/>
                </a:cubicBezTo>
                <a:cubicBezTo>
                  <a:pt x="1283039" y="2325650"/>
                  <a:pt x="1165186" y="2222852"/>
                  <a:pt x="1160326" y="2179744"/>
                </a:cubicBezTo>
                <a:cubicBezTo>
                  <a:pt x="1159566" y="2172961"/>
                  <a:pt x="1161939" y="2169136"/>
                  <a:pt x="1166614" y="2167765"/>
                </a:cubicBezTo>
                <a:close/>
                <a:moveTo>
                  <a:pt x="2118219" y="2164678"/>
                </a:moveTo>
                <a:cubicBezTo>
                  <a:pt x="2130855" y="2163725"/>
                  <a:pt x="2154924" y="2164360"/>
                  <a:pt x="2155826" y="2173885"/>
                </a:cubicBezTo>
                <a:cubicBezTo>
                  <a:pt x="2153419" y="2189443"/>
                  <a:pt x="2102574" y="2192300"/>
                  <a:pt x="2089938" y="2181505"/>
                </a:cubicBezTo>
                <a:cubicBezTo>
                  <a:pt x="2081213" y="2174203"/>
                  <a:pt x="2094451" y="2166265"/>
                  <a:pt x="2118219" y="2164678"/>
                </a:cubicBezTo>
                <a:close/>
                <a:moveTo>
                  <a:pt x="458101" y="2163317"/>
                </a:moveTo>
                <a:cubicBezTo>
                  <a:pt x="463382" y="2165625"/>
                  <a:pt x="469006" y="2172285"/>
                  <a:pt x="473110" y="2182425"/>
                </a:cubicBezTo>
                <a:cubicBezTo>
                  <a:pt x="477670" y="2193625"/>
                  <a:pt x="481014" y="2213906"/>
                  <a:pt x="470374" y="2220566"/>
                </a:cubicBezTo>
                <a:cubicBezTo>
                  <a:pt x="453655" y="2227225"/>
                  <a:pt x="438151" y="2189690"/>
                  <a:pt x="445143" y="2170317"/>
                </a:cubicBezTo>
                <a:cubicBezTo>
                  <a:pt x="447879" y="2163052"/>
                  <a:pt x="452819" y="2161009"/>
                  <a:pt x="458101" y="2163317"/>
                </a:cubicBezTo>
                <a:close/>
                <a:moveTo>
                  <a:pt x="2362088" y="2161165"/>
                </a:moveTo>
                <a:cubicBezTo>
                  <a:pt x="2381121" y="2163052"/>
                  <a:pt x="2402268" y="2170914"/>
                  <a:pt x="2403476" y="2179721"/>
                </a:cubicBezTo>
                <a:cubicBezTo>
                  <a:pt x="2403476" y="2180035"/>
                  <a:pt x="2403174" y="2180664"/>
                  <a:pt x="2403174" y="2180979"/>
                </a:cubicBezTo>
                <a:cubicBezTo>
                  <a:pt x="2399247" y="2192301"/>
                  <a:pt x="2335201" y="2183809"/>
                  <a:pt x="2327045" y="2170914"/>
                </a:cubicBezTo>
                <a:cubicBezTo>
                  <a:pt x="2322513" y="2163995"/>
                  <a:pt x="2340337" y="2158963"/>
                  <a:pt x="2362088" y="2161165"/>
                </a:cubicBezTo>
                <a:close/>
                <a:moveTo>
                  <a:pt x="2545574" y="2157307"/>
                </a:moveTo>
                <a:cubicBezTo>
                  <a:pt x="2548737" y="2157459"/>
                  <a:pt x="2553407" y="2158977"/>
                  <a:pt x="2558679" y="2161862"/>
                </a:cubicBezTo>
                <a:cubicBezTo>
                  <a:pt x="2568621" y="2167025"/>
                  <a:pt x="2580070" y="2176743"/>
                  <a:pt x="2581275" y="2183424"/>
                </a:cubicBezTo>
                <a:cubicBezTo>
                  <a:pt x="2581275" y="2183728"/>
                  <a:pt x="2581275" y="2184336"/>
                  <a:pt x="2580974" y="2184943"/>
                </a:cubicBezTo>
                <a:cubicBezTo>
                  <a:pt x="2577660" y="2190713"/>
                  <a:pt x="2544519" y="2170973"/>
                  <a:pt x="2541507" y="2160951"/>
                </a:cubicBezTo>
                <a:cubicBezTo>
                  <a:pt x="2540753" y="2158370"/>
                  <a:pt x="2542410" y="2157155"/>
                  <a:pt x="2545574" y="2157307"/>
                </a:cubicBezTo>
                <a:close/>
                <a:moveTo>
                  <a:pt x="85229" y="2155210"/>
                </a:moveTo>
                <a:cubicBezTo>
                  <a:pt x="86717" y="2152612"/>
                  <a:pt x="89694" y="2154633"/>
                  <a:pt x="90884" y="2158962"/>
                </a:cubicBezTo>
                <a:cubicBezTo>
                  <a:pt x="91777" y="2161848"/>
                  <a:pt x="92075" y="2166755"/>
                  <a:pt x="89396" y="2167910"/>
                </a:cubicBezTo>
                <a:cubicBezTo>
                  <a:pt x="89396" y="2167910"/>
                  <a:pt x="89396" y="2167910"/>
                  <a:pt x="89098" y="2167910"/>
                </a:cubicBezTo>
                <a:cubicBezTo>
                  <a:pt x="85527" y="2168487"/>
                  <a:pt x="82550" y="2158962"/>
                  <a:pt x="85229" y="2155210"/>
                </a:cubicBezTo>
                <a:close/>
                <a:moveTo>
                  <a:pt x="2668860" y="2145587"/>
                </a:moveTo>
                <a:cubicBezTo>
                  <a:pt x="2668860" y="2144675"/>
                  <a:pt x="2670221" y="2145891"/>
                  <a:pt x="2672126" y="2148323"/>
                </a:cubicBezTo>
                <a:cubicBezTo>
                  <a:pt x="2674303" y="2151059"/>
                  <a:pt x="2677025" y="2155315"/>
                  <a:pt x="2677841" y="2157747"/>
                </a:cubicBezTo>
                <a:cubicBezTo>
                  <a:pt x="2677841" y="2157747"/>
                  <a:pt x="2678113" y="2158355"/>
                  <a:pt x="2677841" y="2158355"/>
                </a:cubicBezTo>
                <a:cubicBezTo>
                  <a:pt x="2676752" y="2158963"/>
                  <a:pt x="2668588" y="2147411"/>
                  <a:pt x="2668860" y="2145587"/>
                </a:cubicBezTo>
                <a:close/>
                <a:moveTo>
                  <a:pt x="1905963" y="2145487"/>
                </a:moveTo>
                <a:cubicBezTo>
                  <a:pt x="1911963" y="2144383"/>
                  <a:pt x="1921338" y="2144916"/>
                  <a:pt x="1931388" y="2146745"/>
                </a:cubicBezTo>
                <a:cubicBezTo>
                  <a:pt x="1944288" y="2149183"/>
                  <a:pt x="1968888" y="2156194"/>
                  <a:pt x="1970088" y="2165642"/>
                </a:cubicBezTo>
                <a:cubicBezTo>
                  <a:pt x="1967088" y="2181187"/>
                  <a:pt x="1911588" y="2168386"/>
                  <a:pt x="1900788" y="2154060"/>
                </a:cubicBezTo>
                <a:cubicBezTo>
                  <a:pt x="1897338" y="2149336"/>
                  <a:pt x="1899963" y="2146592"/>
                  <a:pt x="1905963" y="2145487"/>
                </a:cubicBezTo>
                <a:close/>
                <a:moveTo>
                  <a:pt x="957675" y="2139094"/>
                </a:moveTo>
                <a:cubicBezTo>
                  <a:pt x="966614" y="2138077"/>
                  <a:pt x="978882" y="2142823"/>
                  <a:pt x="992047" y="2153671"/>
                </a:cubicBezTo>
                <a:lnTo>
                  <a:pt x="999996" y="2160787"/>
                </a:lnTo>
                <a:lnTo>
                  <a:pt x="1000253" y="2160550"/>
                </a:lnTo>
                <a:cubicBezTo>
                  <a:pt x="1027818" y="2188063"/>
                  <a:pt x="1055688" y="2225359"/>
                  <a:pt x="1043744" y="2240339"/>
                </a:cubicBezTo>
                <a:cubicBezTo>
                  <a:pt x="1027818" y="2251038"/>
                  <a:pt x="990453" y="2226276"/>
                  <a:pt x="960438" y="2197234"/>
                </a:cubicBezTo>
                <a:lnTo>
                  <a:pt x="961002" y="2196715"/>
                </a:lnTo>
                <a:lnTo>
                  <a:pt x="946080" y="2173785"/>
                </a:lnTo>
                <a:cubicBezTo>
                  <a:pt x="943649" y="2166930"/>
                  <a:pt x="943275" y="2161506"/>
                  <a:pt x="943275" y="2159095"/>
                </a:cubicBezTo>
                <a:cubicBezTo>
                  <a:pt x="943126" y="2146891"/>
                  <a:pt x="948736" y="2140111"/>
                  <a:pt x="957675" y="2139094"/>
                </a:cubicBezTo>
                <a:close/>
                <a:moveTo>
                  <a:pt x="1714257" y="2130031"/>
                </a:moveTo>
                <a:cubicBezTo>
                  <a:pt x="1721924" y="2130759"/>
                  <a:pt x="1733007" y="2134054"/>
                  <a:pt x="1744546" y="2138805"/>
                </a:cubicBezTo>
                <a:cubicBezTo>
                  <a:pt x="1760336" y="2145548"/>
                  <a:pt x="1790397" y="2160873"/>
                  <a:pt x="1790701" y="2172520"/>
                </a:cubicBezTo>
                <a:cubicBezTo>
                  <a:pt x="1790397" y="2172826"/>
                  <a:pt x="1790397" y="2173439"/>
                  <a:pt x="1790094" y="2173746"/>
                </a:cubicBezTo>
                <a:cubicBezTo>
                  <a:pt x="1782806" y="2187538"/>
                  <a:pt x="1712359" y="2156888"/>
                  <a:pt x="1704464" y="2136659"/>
                </a:cubicBezTo>
                <a:cubicBezTo>
                  <a:pt x="1702339" y="2131142"/>
                  <a:pt x="1706590" y="2129303"/>
                  <a:pt x="1714257" y="2130031"/>
                </a:cubicBezTo>
                <a:close/>
                <a:moveTo>
                  <a:pt x="1209504" y="2123882"/>
                </a:moveTo>
                <a:cubicBezTo>
                  <a:pt x="1221740" y="2119847"/>
                  <a:pt x="1253953" y="2136271"/>
                  <a:pt x="1285142" y="2160367"/>
                </a:cubicBezTo>
                <a:cubicBezTo>
                  <a:pt x="1316102" y="2184615"/>
                  <a:pt x="1358901" y="2227048"/>
                  <a:pt x="1349491" y="2245537"/>
                </a:cubicBezTo>
                <a:cubicBezTo>
                  <a:pt x="1323994" y="2270088"/>
                  <a:pt x="1211989" y="2175522"/>
                  <a:pt x="1204704" y="2135210"/>
                </a:cubicBezTo>
                <a:cubicBezTo>
                  <a:pt x="1203566" y="2128845"/>
                  <a:pt x="1205425" y="2125227"/>
                  <a:pt x="1209504" y="2123882"/>
                </a:cubicBezTo>
                <a:close/>
                <a:moveTo>
                  <a:pt x="1485865" y="2122832"/>
                </a:moveTo>
                <a:cubicBezTo>
                  <a:pt x="1494217" y="2120078"/>
                  <a:pt x="1516243" y="2129201"/>
                  <a:pt x="1538440" y="2142972"/>
                </a:cubicBezTo>
                <a:cubicBezTo>
                  <a:pt x="1558975" y="2155519"/>
                  <a:pt x="1597026" y="2183368"/>
                  <a:pt x="1594006" y="2198669"/>
                </a:cubicBezTo>
                <a:cubicBezTo>
                  <a:pt x="1593704" y="2198975"/>
                  <a:pt x="1593402" y="2199893"/>
                  <a:pt x="1593100" y="2200199"/>
                </a:cubicBezTo>
                <a:cubicBezTo>
                  <a:pt x="1578907" y="2216112"/>
                  <a:pt x="1488007" y="2157968"/>
                  <a:pt x="1482571" y="2129813"/>
                </a:cubicBezTo>
                <a:cubicBezTo>
                  <a:pt x="1481816" y="2125988"/>
                  <a:pt x="1483081" y="2123750"/>
                  <a:pt x="1485865" y="2122832"/>
                </a:cubicBezTo>
                <a:close/>
                <a:moveTo>
                  <a:pt x="784087" y="2122215"/>
                </a:moveTo>
                <a:cubicBezTo>
                  <a:pt x="792408" y="2124347"/>
                  <a:pt x="802364" y="2132875"/>
                  <a:pt x="811180" y="2147038"/>
                </a:cubicBezTo>
                <a:cubicBezTo>
                  <a:pt x="819692" y="2160744"/>
                  <a:pt x="831851" y="2189679"/>
                  <a:pt x="817260" y="2202776"/>
                </a:cubicBezTo>
                <a:cubicBezTo>
                  <a:pt x="792940" y="2217700"/>
                  <a:pt x="760413" y="2167445"/>
                  <a:pt x="766797" y="2135769"/>
                </a:cubicBezTo>
                <a:cubicBezTo>
                  <a:pt x="769077" y="2124347"/>
                  <a:pt x="775765" y="2120083"/>
                  <a:pt x="784087" y="2122215"/>
                </a:cubicBezTo>
                <a:close/>
                <a:moveTo>
                  <a:pt x="532682" y="2118209"/>
                </a:moveTo>
                <a:cubicBezTo>
                  <a:pt x="538465" y="2121154"/>
                  <a:pt x="544588" y="2128631"/>
                  <a:pt x="549124" y="2139658"/>
                </a:cubicBezTo>
                <a:cubicBezTo>
                  <a:pt x="554567" y="2152648"/>
                  <a:pt x="558800" y="2176212"/>
                  <a:pt x="547007" y="2184369"/>
                </a:cubicBezTo>
                <a:cubicBezTo>
                  <a:pt x="546705" y="2184671"/>
                  <a:pt x="546100" y="2184973"/>
                  <a:pt x="545495" y="2184973"/>
                </a:cubicBezTo>
                <a:cubicBezTo>
                  <a:pt x="527957" y="2190713"/>
                  <a:pt x="508000" y="2146304"/>
                  <a:pt x="518281" y="2123949"/>
                </a:cubicBezTo>
                <a:cubicBezTo>
                  <a:pt x="521456" y="2116850"/>
                  <a:pt x="526899" y="2115263"/>
                  <a:pt x="532682" y="2118209"/>
                </a:cubicBezTo>
                <a:close/>
                <a:moveTo>
                  <a:pt x="171959" y="2115649"/>
                </a:moveTo>
                <a:cubicBezTo>
                  <a:pt x="174027" y="2117290"/>
                  <a:pt x="176018" y="2120649"/>
                  <a:pt x="177243" y="2124770"/>
                </a:cubicBezTo>
                <a:cubicBezTo>
                  <a:pt x="179082" y="2130265"/>
                  <a:pt x="179388" y="2139424"/>
                  <a:pt x="174792" y="2141866"/>
                </a:cubicBezTo>
                <a:cubicBezTo>
                  <a:pt x="174792" y="2141866"/>
                  <a:pt x="174486" y="2142171"/>
                  <a:pt x="174180" y="2142171"/>
                </a:cubicBezTo>
                <a:cubicBezTo>
                  <a:pt x="167746" y="2143087"/>
                  <a:pt x="161925" y="2124770"/>
                  <a:pt x="166214" y="2116832"/>
                </a:cubicBezTo>
                <a:cubicBezTo>
                  <a:pt x="167746" y="2114085"/>
                  <a:pt x="169891" y="2114009"/>
                  <a:pt x="171959" y="2115649"/>
                </a:cubicBezTo>
                <a:close/>
                <a:moveTo>
                  <a:pt x="2115255" y="2106172"/>
                </a:moveTo>
                <a:cubicBezTo>
                  <a:pt x="2127455" y="2104987"/>
                  <a:pt x="2146059" y="2105876"/>
                  <a:pt x="2147889" y="2112692"/>
                </a:cubicBezTo>
                <a:cubicBezTo>
                  <a:pt x="2147279" y="2125138"/>
                  <a:pt x="2100921" y="2127212"/>
                  <a:pt x="2091771" y="2118915"/>
                </a:cubicBezTo>
                <a:cubicBezTo>
                  <a:pt x="2085976" y="2113581"/>
                  <a:pt x="2096651" y="2107950"/>
                  <a:pt x="2115255" y="2106172"/>
                </a:cubicBezTo>
                <a:close/>
                <a:moveTo>
                  <a:pt x="2358491" y="2098226"/>
                </a:moveTo>
                <a:cubicBezTo>
                  <a:pt x="2374251" y="2099696"/>
                  <a:pt x="2392132" y="2104988"/>
                  <a:pt x="2393950" y="2111750"/>
                </a:cubicBezTo>
                <a:cubicBezTo>
                  <a:pt x="2393950" y="2112043"/>
                  <a:pt x="2393950" y="2112337"/>
                  <a:pt x="2393950" y="2112631"/>
                </a:cubicBezTo>
                <a:cubicBezTo>
                  <a:pt x="2391526" y="2120863"/>
                  <a:pt x="2339095" y="2115571"/>
                  <a:pt x="2331518" y="2106164"/>
                </a:cubicBezTo>
                <a:cubicBezTo>
                  <a:pt x="2327275" y="2100872"/>
                  <a:pt x="2340913" y="2097050"/>
                  <a:pt x="2358491" y="2098226"/>
                </a:cubicBezTo>
                <a:close/>
                <a:moveTo>
                  <a:pt x="2538933" y="2091924"/>
                </a:moveTo>
                <a:cubicBezTo>
                  <a:pt x="2541120" y="2092154"/>
                  <a:pt x="2544287" y="2093301"/>
                  <a:pt x="2547907" y="2095290"/>
                </a:cubicBezTo>
                <a:cubicBezTo>
                  <a:pt x="2555447" y="2099269"/>
                  <a:pt x="2563893" y="2106001"/>
                  <a:pt x="2565401" y="2110898"/>
                </a:cubicBezTo>
                <a:cubicBezTo>
                  <a:pt x="2565401" y="2111204"/>
                  <a:pt x="2565401" y="2111816"/>
                  <a:pt x="2565099" y="2112428"/>
                </a:cubicBezTo>
                <a:cubicBezTo>
                  <a:pt x="2561782" y="2116100"/>
                  <a:pt x="2537350" y="2100799"/>
                  <a:pt x="2535841" y="2094066"/>
                </a:cubicBezTo>
                <a:cubicBezTo>
                  <a:pt x="2535540" y="2092383"/>
                  <a:pt x="2536746" y="2091695"/>
                  <a:pt x="2538933" y="2091924"/>
                </a:cubicBezTo>
                <a:close/>
                <a:moveTo>
                  <a:pt x="1002185" y="2091783"/>
                </a:moveTo>
                <a:cubicBezTo>
                  <a:pt x="1010981" y="2090646"/>
                  <a:pt x="1023504" y="2095576"/>
                  <a:pt x="1037517" y="2106801"/>
                </a:cubicBezTo>
                <a:cubicBezTo>
                  <a:pt x="1040201" y="2108925"/>
                  <a:pt x="1043481" y="2111959"/>
                  <a:pt x="1046164" y="2114386"/>
                </a:cubicBezTo>
                <a:lnTo>
                  <a:pt x="1021347" y="2140466"/>
                </a:lnTo>
                <a:lnTo>
                  <a:pt x="1046803" y="2114512"/>
                </a:lnTo>
                <a:cubicBezTo>
                  <a:pt x="1076037" y="2142170"/>
                  <a:pt x="1106489" y="2180048"/>
                  <a:pt x="1095831" y="2195681"/>
                </a:cubicBezTo>
                <a:cubicBezTo>
                  <a:pt x="1089284" y="2200341"/>
                  <a:pt x="1077331" y="2198311"/>
                  <a:pt x="1062219" y="2190720"/>
                </a:cubicBezTo>
                <a:lnTo>
                  <a:pt x="1009857" y="2152541"/>
                </a:lnTo>
                <a:lnTo>
                  <a:pt x="1009788" y="2152613"/>
                </a:lnTo>
                <a:cubicBezTo>
                  <a:pt x="992197" y="2135927"/>
                  <a:pt x="989513" y="2118027"/>
                  <a:pt x="989215" y="2113172"/>
                </a:cubicBezTo>
                <a:cubicBezTo>
                  <a:pt x="988321" y="2100127"/>
                  <a:pt x="993389" y="2092921"/>
                  <a:pt x="1002185" y="2091783"/>
                </a:cubicBezTo>
                <a:close/>
                <a:moveTo>
                  <a:pt x="1908591" y="2091498"/>
                </a:moveTo>
                <a:cubicBezTo>
                  <a:pt x="1913165" y="2090497"/>
                  <a:pt x="1920498" y="2090651"/>
                  <a:pt x="1929569" y="2092190"/>
                </a:cubicBezTo>
                <a:cubicBezTo>
                  <a:pt x="1942269" y="2094344"/>
                  <a:pt x="1961621" y="2100192"/>
                  <a:pt x="1963738" y="2107579"/>
                </a:cubicBezTo>
                <a:cubicBezTo>
                  <a:pt x="1963436" y="2107887"/>
                  <a:pt x="1963738" y="2108195"/>
                  <a:pt x="1963436" y="2108503"/>
                </a:cubicBezTo>
                <a:cubicBezTo>
                  <a:pt x="1961017" y="2119275"/>
                  <a:pt x="1912031" y="2110042"/>
                  <a:pt x="1904169" y="2097730"/>
                </a:cubicBezTo>
                <a:cubicBezTo>
                  <a:pt x="1902204" y="2094652"/>
                  <a:pt x="1904018" y="2092498"/>
                  <a:pt x="1908591" y="2091498"/>
                </a:cubicBezTo>
                <a:close/>
                <a:moveTo>
                  <a:pt x="2643188" y="2081175"/>
                </a:moveTo>
                <a:lnTo>
                  <a:pt x="2644776" y="2084350"/>
                </a:lnTo>
                <a:lnTo>
                  <a:pt x="2646363" y="2085938"/>
                </a:lnTo>
                <a:lnTo>
                  <a:pt x="2643188" y="2082763"/>
                </a:lnTo>
                <a:close/>
                <a:moveTo>
                  <a:pt x="1249215" y="2080853"/>
                </a:moveTo>
                <a:cubicBezTo>
                  <a:pt x="1259710" y="2078410"/>
                  <a:pt x="1285521" y="2090328"/>
                  <a:pt x="1315926" y="2112922"/>
                </a:cubicBezTo>
                <a:cubicBezTo>
                  <a:pt x="1344365" y="2134311"/>
                  <a:pt x="1384301" y="2171968"/>
                  <a:pt x="1377645" y="2188838"/>
                </a:cubicBezTo>
                <a:cubicBezTo>
                  <a:pt x="1355862" y="2212938"/>
                  <a:pt x="1246039" y="2118646"/>
                  <a:pt x="1244223" y="2088219"/>
                </a:cubicBezTo>
                <a:cubicBezTo>
                  <a:pt x="1243921" y="2084077"/>
                  <a:pt x="1245717" y="2081667"/>
                  <a:pt x="1249215" y="2080853"/>
                </a:cubicBezTo>
                <a:close/>
                <a:moveTo>
                  <a:pt x="1723055" y="2079852"/>
                </a:moveTo>
                <a:cubicBezTo>
                  <a:pt x="1729335" y="2080343"/>
                  <a:pt x="1738567" y="2082913"/>
                  <a:pt x="1748253" y="2086693"/>
                </a:cubicBezTo>
                <a:cubicBezTo>
                  <a:pt x="1763992" y="2093043"/>
                  <a:pt x="1787903" y="2105441"/>
                  <a:pt x="1789114" y="2114512"/>
                </a:cubicBezTo>
                <a:cubicBezTo>
                  <a:pt x="1789114" y="2114815"/>
                  <a:pt x="1789114" y="2115419"/>
                  <a:pt x="1789114" y="2115419"/>
                </a:cubicBezTo>
                <a:cubicBezTo>
                  <a:pt x="1784271" y="2127212"/>
                  <a:pt x="1723736" y="2102417"/>
                  <a:pt x="1715564" y="2085484"/>
                </a:cubicBezTo>
                <a:cubicBezTo>
                  <a:pt x="1713445" y="2080948"/>
                  <a:pt x="1716774" y="2079360"/>
                  <a:pt x="1723055" y="2079852"/>
                </a:cubicBezTo>
                <a:close/>
                <a:moveTo>
                  <a:pt x="1507815" y="2077008"/>
                </a:moveTo>
                <a:cubicBezTo>
                  <a:pt x="1514511" y="2074577"/>
                  <a:pt x="1533757" y="2082052"/>
                  <a:pt x="1553859" y="2093741"/>
                </a:cubicBezTo>
                <a:cubicBezTo>
                  <a:pt x="1575180" y="2106031"/>
                  <a:pt x="1606551" y="2128811"/>
                  <a:pt x="1605333" y="2140800"/>
                </a:cubicBezTo>
                <a:cubicBezTo>
                  <a:pt x="1605333" y="2141100"/>
                  <a:pt x="1605028" y="2141699"/>
                  <a:pt x="1604724" y="2142299"/>
                </a:cubicBezTo>
                <a:cubicBezTo>
                  <a:pt x="1594368" y="2155787"/>
                  <a:pt x="1512741" y="2106930"/>
                  <a:pt x="1505736" y="2082951"/>
                </a:cubicBezTo>
                <a:cubicBezTo>
                  <a:pt x="1504746" y="2079729"/>
                  <a:pt x="1505583" y="2077818"/>
                  <a:pt x="1507815" y="2077008"/>
                </a:cubicBezTo>
                <a:close/>
                <a:moveTo>
                  <a:pt x="252781" y="2075186"/>
                </a:moveTo>
                <a:cubicBezTo>
                  <a:pt x="255613" y="2077191"/>
                  <a:pt x="258444" y="2081646"/>
                  <a:pt x="260332" y="2087883"/>
                </a:cubicBezTo>
                <a:cubicBezTo>
                  <a:pt x="262655" y="2096200"/>
                  <a:pt x="263526" y="2109269"/>
                  <a:pt x="257428" y="2112833"/>
                </a:cubicBezTo>
                <a:cubicBezTo>
                  <a:pt x="247263" y="2116100"/>
                  <a:pt x="239713" y="2087883"/>
                  <a:pt x="245231" y="2077191"/>
                </a:cubicBezTo>
                <a:cubicBezTo>
                  <a:pt x="247118" y="2073626"/>
                  <a:pt x="249950" y="2073181"/>
                  <a:pt x="252781" y="2075186"/>
                </a:cubicBezTo>
                <a:close/>
                <a:moveTo>
                  <a:pt x="840290" y="2075178"/>
                </a:moveTo>
                <a:cubicBezTo>
                  <a:pt x="848422" y="2077963"/>
                  <a:pt x="858211" y="2086964"/>
                  <a:pt x="867397" y="2101304"/>
                </a:cubicBezTo>
                <a:cubicBezTo>
                  <a:pt x="877336" y="2116865"/>
                  <a:pt x="890588" y="2147072"/>
                  <a:pt x="876734" y="2160803"/>
                </a:cubicBezTo>
                <a:cubicBezTo>
                  <a:pt x="876131" y="2161413"/>
                  <a:pt x="875228" y="2162023"/>
                  <a:pt x="874625" y="2162328"/>
                </a:cubicBezTo>
                <a:cubicBezTo>
                  <a:pt x="851434" y="2174838"/>
                  <a:pt x="814388" y="2120222"/>
                  <a:pt x="823122" y="2086353"/>
                </a:cubicBezTo>
                <a:cubicBezTo>
                  <a:pt x="825683" y="2075827"/>
                  <a:pt x="832158" y="2072394"/>
                  <a:pt x="840290" y="2075178"/>
                </a:cubicBezTo>
                <a:close/>
                <a:moveTo>
                  <a:pt x="601553" y="2071648"/>
                </a:moveTo>
                <a:cubicBezTo>
                  <a:pt x="607819" y="2074947"/>
                  <a:pt x="614614" y="2083419"/>
                  <a:pt x="620049" y="2096016"/>
                </a:cubicBezTo>
                <a:cubicBezTo>
                  <a:pt x="626692" y="2111312"/>
                  <a:pt x="631826" y="2137405"/>
                  <a:pt x="619747" y="2146702"/>
                </a:cubicBezTo>
                <a:cubicBezTo>
                  <a:pt x="619143" y="2147002"/>
                  <a:pt x="618539" y="2147302"/>
                  <a:pt x="617935" y="2147602"/>
                </a:cubicBezTo>
                <a:cubicBezTo>
                  <a:pt x="599213" y="2154200"/>
                  <a:pt x="576263" y="2103814"/>
                  <a:pt x="586228" y="2078321"/>
                </a:cubicBezTo>
                <a:cubicBezTo>
                  <a:pt x="589550" y="2070223"/>
                  <a:pt x="595287" y="2068348"/>
                  <a:pt x="601553" y="2071648"/>
                </a:cubicBezTo>
                <a:close/>
                <a:moveTo>
                  <a:pt x="2121393" y="2047401"/>
                </a:moveTo>
                <a:cubicBezTo>
                  <a:pt x="2126354" y="2048076"/>
                  <a:pt x="2130396" y="2049584"/>
                  <a:pt x="2131425" y="2052283"/>
                </a:cubicBezTo>
                <a:cubicBezTo>
                  <a:pt x="2132013" y="2062760"/>
                  <a:pt x="2097323" y="2065300"/>
                  <a:pt x="2089386" y="2058315"/>
                </a:cubicBezTo>
                <a:cubicBezTo>
                  <a:pt x="2084388" y="2054188"/>
                  <a:pt x="2092032" y="2049108"/>
                  <a:pt x="2105849" y="2047520"/>
                </a:cubicBezTo>
                <a:cubicBezTo>
                  <a:pt x="2110552" y="2046885"/>
                  <a:pt x="2116432" y="2046726"/>
                  <a:pt x="2121393" y="2047401"/>
                </a:cubicBezTo>
                <a:close/>
                <a:moveTo>
                  <a:pt x="1041389" y="2045708"/>
                </a:moveTo>
                <a:cubicBezTo>
                  <a:pt x="1049165" y="2043685"/>
                  <a:pt x="1061295" y="2047654"/>
                  <a:pt x="1077219" y="2060171"/>
                </a:cubicBezTo>
                <a:lnTo>
                  <a:pt x="1085742" y="2067707"/>
                </a:lnTo>
                <a:lnTo>
                  <a:pt x="1086419" y="2066887"/>
                </a:lnTo>
                <a:cubicBezTo>
                  <a:pt x="1116044" y="2094602"/>
                  <a:pt x="1147764" y="2133095"/>
                  <a:pt x="1138488" y="2149108"/>
                </a:cubicBezTo>
                <a:cubicBezTo>
                  <a:pt x="1132652" y="2154035"/>
                  <a:pt x="1121281" y="2152110"/>
                  <a:pt x="1106506" y="2144527"/>
                </a:cubicBezTo>
                <a:lnTo>
                  <a:pt x="1054153" y="2106034"/>
                </a:lnTo>
                <a:lnTo>
                  <a:pt x="1053704" y="2106575"/>
                </a:lnTo>
                <a:cubicBezTo>
                  <a:pt x="1035845" y="2090089"/>
                  <a:pt x="1032571" y="2072077"/>
                  <a:pt x="1031678" y="2067193"/>
                </a:cubicBezTo>
                <a:cubicBezTo>
                  <a:pt x="1030189" y="2055744"/>
                  <a:pt x="1033612" y="2047730"/>
                  <a:pt x="1041389" y="2045708"/>
                </a:cubicBezTo>
                <a:close/>
                <a:moveTo>
                  <a:pt x="1280761" y="2037145"/>
                </a:moveTo>
                <a:cubicBezTo>
                  <a:pt x="1289742" y="2034835"/>
                  <a:pt x="1313010" y="2045494"/>
                  <a:pt x="1341067" y="2065678"/>
                </a:cubicBezTo>
                <a:cubicBezTo>
                  <a:pt x="1367224" y="2084728"/>
                  <a:pt x="1404938" y="2118594"/>
                  <a:pt x="1400680" y="2133713"/>
                </a:cubicBezTo>
                <a:cubicBezTo>
                  <a:pt x="1383344" y="2155787"/>
                  <a:pt x="1280846" y="2071423"/>
                  <a:pt x="1276892" y="2043906"/>
                </a:cubicBezTo>
                <a:cubicBezTo>
                  <a:pt x="1276360" y="2040126"/>
                  <a:pt x="1277767" y="2037915"/>
                  <a:pt x="1280761" y="2037145"/>
                </a:cubicBezTo>
                <a:close/>
                <a:moveTo>
                  <a:pt x="1903527" y="2036989"/>
                </a:moveTo>
                <a:cubicBezTo>
                  <a:pt x="1906966" y="2036174"/>
                  <a:pt x="1912636" y="2036174"/>
                  <a:pt x="1919742" y="2037211"/>
                </a:cubicBezTo>
                <a:cubicBezTo>
                  <a:pt x="1929720" y="2038693"/>
                  <a:pt x="1945444" y="2042842"/>
                  <a:pt x="1947863" y="2048472"/>
                </a:cubicBezTo>
                <a:cubicBezTo>
                  <a:pt x="1947863" y="2048768"/>
                  <a:pt x="1947863" y="2049065"/>
                  <a:pt x="1947863" y="2049361"/>
                </a:cubicBezTo>
                <a:cubicBezTo>
                  <a:pt x="1946956" y="2057362"/>
                  <a:pt x="1908251" y="2051139"/>
                  <a:pt x="1900692" y="2041656"/>
                </a:cubicBezTo>
                <a:cubicBezTo>
                  <a:pt x="1898877" y="2039434"/>
                  <a:pt x="1900087" y="2037804"/>
                  <a:pt x="1903527" y="2036989"/>
                </a:cubicBezTo>
                <a:close/>
                <a:moveTo>
                  <a:pt x="2349611" y="2034487"/>
                </a:moveTo>
                <a:cubicBezTo>
                  <a:pt x="2361724" y="2035424"/>
                  <a:pt x="2375956" y="2039484"/>
                  <a:pt x="2378076" y="2044793"/>
                </a:cubicBezTo>
                <a:cubicBezTo>
                  <a:pt x="2378076" y="2045105"/>
                  <a:pt x="2378076" y="2045417"/>
                  <a:pt x="2378076" y="2045417"/>
                </a:cubicBezTo>
                <a:cubicBezTo>
                  <a:pt x="2376865" y="2052600"/>
                  <a:pt x="2336892" y="2049165"/>
                  <a:pt x="2329625" y="2041358"/>
                </a:cubicBezTo>
                <a:cubicBezTo>
                  <a:pt x="2325688" y="2036985"/>
                  <a:pt x="2335681" y="2033550"/>
                  <a:pt x="2349611" y="2034487"/>
                </a:cubicBezTo>
                <a:close/>
                <a:moveTo>
                  <a:pt x="331585" y="2033789"/>
                </a:moveTo>
                <a:cubicBezTo>
                  <a:pt x="335292" y="2036312"/>
                  <a:pt x="339036" y="2042111"/>
                  <a:pt x="341582" y="2050394"/>
                </a:cubicBezTo>
                <a:cubicBezTo>
                  <a:pt x="344877" y="2060937"/>
                  <a:pt x="346075" y="2078106"/>
                  <a:pt x="338287" y="2082926"/>
                </a:cubicBezTo>
                <a:cubicBezTo>
                  <a:pt x="337988" y="2082926"/>
                  <a:pt x="337688" y="2083227"/>
                  <a:pt x="337389" y="2083227"/>
                </a:cubicBezTo>
                <a:cubicBezTo>
                  <a:pt x="326007" y="2085938"/>
                  <a:pt x="314325" y="2051599"/>
                  <a:pt x="321813" y="2036839"/>
                </a:cubicBezTo>
                <a:cubicBezTo>
                  <a:pt x="324209" y="2032020"/>
                  <a:pt x="327879" y="2031267"/>
                  <a:pt x="331585" y="2033789"/>
                </a:cubicBezTo>
                <a:close/>
                <a:moveTo>
                  <a:pt x="1532887" y="2030612"/>
                </a:moveTo>
                <a:cubicBezTo>
                  <a:pt x="1540245" y="2032506"/>
                  <a:pt x="1550864" y="2037126"/>
                  <a:pt x="1563304" y="2044096"/>
                </a:cubicBezTo>
                <a:cubicBezTo>
                  <a:pt x="1581812" y="2054701"/>
                  <a:pt x="1609423" y="2074396"/>
                  <a:pt x="1609726" y="2085002"/>
                </a:cubicBezTo>
                <a:cubicBezTo>
                  <a:pt x="1609726" y="2085305"/>
                  <a:pt x="1609423" y="2085911"/>
                  <a:pt x="1609423" y="2086214"/>
                </a:cubicBezTo>
                <a:cubicBezTo>
                  <a:pt x="1601534" y="2098637"/>
                  <a:pt x="1524770" y="2052580"/>
                  <a:pt x="1522040" y="2033490"/>
                </a:cubicBezTo>
                <a:cubicBezTo>
                  <a:pt x="1521433" y="2029551"/>
                  <a:pt x="1525529" y="2028718"/>
                  <a:pt x="1532887" y="2030612"/>
                </a:cubicBezTo>
                <a:close/>
                <a:moveTo>
                  <a:pt x="1725614" y="2030591"/>
                </a:moveTo>
                <a:cubicBezTo>
                  <a:pt x="1730269" y="2030892"/>
                  <a:pt x="1737367" y="2032696"/>
                  <a:pt x="1746068" y="2036003"/>
                </a:cubicBezTo>
                <a:cubicBezTo>
                  <a:pt x="1757364" y="2040212"/>
                  <a:pt x="1779344" y="2050134"/>
                  <a:pt x="1781176" y="2058252"/>
                </a:cubicBezTo>
                <a:cubicBezTo>
                  <a:pt x="1781176" y="2058252"/>
                  <a:pt x="1781176" y="2058854"/>
                  <a:pt x="1781176" y="2058854"/>
                </a:cubicBezTo>
                <a:cubicBezTo>
                  <a:pt x="1778429" y="2068475"/>
                  <a:pt x="1724392" y="2046827"/>
                  <a:pt x="1719813" y="2034199"/>
                </a:cubicBezTo>
                <a:cubicBezTo>
                  <a:pt x="1718745" y="2031493"/>
                  <a:pt x="1720958" y="2030290"/>
                  <a:pt x="1725614" y="2030591"/>
                </a:cubicBezTo>
                <a:close/>
                <a:moveTo>
                  <a:pt x="888948" y="2029328"/>
                </a:moveTo>
                <a:cubicBezTo>
                  <a:pt x="897272" y="2032155"/>
                  <a:pt x="907563" y="2041429"/>
                  <a:pt x="917551" y="2056357"/>
                </a:cubicBezTo>
                <a:cubicBezTo>
                  <a:pt x="928145" y="2072642"/>
                  <a:pt x="942976" y="2104007"/>
                  <a:pt x="929961" y="2118483"/>
                </a:cubicBezTo>
                <a:cubicBezTo>
                  <a:pt x="929356" y="2119086"/>
                  <a:pt x="928448" y="2119689"/>
                  <a:pt x="927842" y="2119991"/>
                </a:cubicBezTo>
                <a:cubicBezTo>
                  <a:pt x="905141" y="2133562"/>
                  <a:pt x="865188" y="2076865"/>
                  <a:pt x="872150" y="2040976"/>
                </a:cubicBezTo>
                <a:cubicBezTo>
                  <a:pt x="874268" y="2030119"/>
                  <a:pt x="880625" y="2026500"/>
                  <a:pt x="888948" y="2029328"/>
                </a:cubicBezTo>
                <a:close/>
                <a:moveTo>
                  <a:pt x="2521566" y="2028997"/>
                </a:moveTo>
                <a:cubicBezTo>
                  <a:pt x="2520950" y="2027200"/>
                  <a:pt x="2524338" y="2027500"/>
                  <a:pt x="2529267" y="2029896"/>
                </a:cubicBezTo>
                <a:cubicBezTo>
                  <a:pt x="2534195" y="2032292"/>
                  <a:pt x="2540048" y="2036785"/>
                  <a:pt x="2541588" y="2039481"/>
                </a:cubicBezTo>
                <a:cubicBezTo>
                  <a:pt x="2541588" y="2039780"/>
                  <a:pt x="2541588" y="2040080"/>
                  <a:pt x="2541588" y="2040379"/>
                </a:cubicBezTo>
                <a:cubicBezTo>
                  <a:pt x="2539740" y="2043075"/>
                  <a:pt x="2523106" y="2033191"/>
                  <a:pt x="2521566" y="2028997"/>
                </a:cubicBezTo>
                <a:close/>
                <a:moveTo>
                  <a:pt x="655201" y="2024014"/>
                </a:moveTo>
                <a:cubicBezTo>
                  <a:pt x="663676" y="2020348"/>
                  <a:pt x="676329" y="2030896"/>
                  <a:pt x="685848" y="2052105"/>
                </a:cubicBezTo>
                <a:cubicBezTo>
                  <a:pt x="693278" y="2069253"/>
                  <a:pt x="700088" y="2098434"/>
                  <a:pt x="687086" y="2108964"/>
                </a:cubicBezTo>
                <a:cubicBezTo>
                  <a:pt x="686777" y="2109265"/>
                  <a:pt x="685848" y="2109565"/>
                  <a:pt x="685229" y="2109866"/>
                </a:cubicBezTo>
                <a:cubicBezTo>
                  <a:pt x="665107" y="2117688"/>
                  <a:pt x="638175" y="2061431"/>
                  <a:pt x="648391" y="2032551"/>
                </a:cubicBezTo>
                <a:cubicBezTo>
                  <a:pt x="650016" y="2028038"/>
                  <a:pt x="652377" y="2025236"/>
                  <a:pt x="655201" y="2024014"/>
                </a:cubicBezTo>
                <a:close/>
                <a:moveTo>
                  <a:pt x="1120467" y="2022437"/>
                </a:moveTo>
                <a:cubicBezTo>
                  <a:pt x="1149571" y="2047679"/>
                  <a:pt x="1181101" y="2082536"/>
                  <a:pt x="1174128" y="2097560"/>
                </a:cubicBezTo>
                <a:cubicBezTo>
                  <a:pt x="1164124" y="2106575"/>
                  <a:pt x="1131684" y="2091250"/>
                  <a:pt x="1093788" y="2058797"/>
                </a:cubicBezTo>
                <a:cubicBezTo>
                  <a:pt x="1103186" y="2046777"/>
                  <a:pt x="1112282" y="2034757"/>
                  <a:pt x="1120467" y="2022437"/>
                </a:cubicBezTo>
                <a:close/>
                <a:moveTo>
                  <a:pt x="1078122" y="2002056"/>
                </a:moveTo>
                <a:cubicBezTo>
                  <a:pt x="1084930" y="2000115"/>
                  <a:pt x="1095955" y="2003692"/>
                  <a:pt x="1110902" y="2015109"/>
                </a:cubicBezTo>
                <a:cubicBezTo>
                  <a:pt x="1113566" y="2017240"/>
                  <a:pt x="1116821" y="2019980"/>
                  <a:pt x="1119189" y="2022111"/>
                </a:cubicBezTo>
                <a:cubicBezTo>
                  <a:pt x="1111198" y="2034594"/>
                  <a:pt x="1102318" y="2046772"/>
                  <a:pt x="1093143" y="2058950"/>
                </a:cubicBezTo>
                <a:cubicBezTo>
                  <a:pt x="1075976" y="2043728"/>
                  <a:pt x="1071537" y="2026983"/>
                  <a:pt x="1070649" y="2022111"/>
                </a:cubicBezTo>
                <a:cubicBezTo>
                  <a:pt x="1068725" y="2011456"/>
                  <a:pt x="1071315" y="2003997"/>
                  <a:pt x="1078122" y="2002056"/>
                </a:cubicBezTo>
                <a:close/>
                <a:moveTo>
                  <a:pt x="1308282" y="1993139"/>
                </a:moveTo>
                <a:cubicBezTo>
                  <a:pt x="1316662" y="1991462"/>
                  <a:pt x="1338972" y="2002831"/>
                  <a:pt x="1360942" y="2018294"/>
                </a:cubicBezTo>
                <a:cubicBezTo>
                  <a:pt x="1384799" y="2035272"/>
                  <a:pt x="1419226" y="2065287"/>
                  <a:pt x="1416810" y="2078930"/>
                </a:cubicBezTo>
                <a:cubicBezTo>
                  <a:pt x="1403825" y="2098637"/>
                  <a:pt x="1310811" y="2024054"/>
                  <a:pt x="1305073" y="1999496"/>
                </a:cubicBezTo>
                <a:cubicBezTo>
                  <a:pt x="1304243" y="1995707"/>
                  <a:pt x="1305488" y="1993698"/>
                  <a:pt x="1308282" y="1993139"/>
                </a:cubicBezTo>
                <a:close/>
                <a:moveTo>
                  <a:pt x="2101550" y="1989854"/>
                </a:moveTo>
                <a:cubicBezTo>
                  <a:pt x="2105380" y="1990291"/>
                  <a:pt x="2108551" y="1991323"/>
                  <a:pt x="2109480" y="1993228"/>
                </a:cubicBezTo>
                <a:cubicBezTo>
                  <a:pt x="2109480" y="1993228"/>
                  <a:pt x="2109480" y="1993545"/>
                  <a:pt x="2109480" y="1993863"/>
                </a:cubicBezTo>
                <a:cubicBezTo>
                  <a:pt x="2109789" y="1999896"/>
                  <a:pt x="2085035" y="2003388"/>
                  <a:pt x="2077918" y="1998308"/>
                </a:cubicBezTo>
                <a:cubicBezTo>
                  <a:pt x="2073276" y="1994815"/>
                  <a:pt x="2080393" y="1991323"/>
                  <a:pt x="2089676" y="1990053"/>
                </a:cubicBezTo>
                <a:cubicBezTo>
                  <a:pt x="2093235" y="1989576"/>
                  <a:pt x="2097721" y="1989418"/>
                  <a:pt x="2101550" y="1989854"/>
                </a:cubicBezTo>
                <a:close/>
                <a:moveTo>
                  <a:pt x="407000" y="1989222"/>
                </a:moveTo>
                <a:cubicBezTo>
                  <a:pt x="411350" y="1992287"/>
                  <a:pt x="415850" y="1999324"/>
                  <a:pt x="419150" y="2009314"/>
                </a:cubicBezTo>
                <a:cubicBezTo>
                  <a:pt x="422750" y="2021119"/>
                  <a:pt x="425450" y="2042308"/>
                  <a:pt x="416150" y="2048362"/>
                </a:cubicBezTo>
                <a:cubicBezTo>
                  <a:pt x="415550" y="2048665"/>
                  <a:pt x="415250" y="2048968"/>
                  <a:pt x="414650" y="2048968"/>
                </a:cubicBezTo>
                <a:cubicBezTo>
                  <a:pt x="401450" y="2052600"/>
                  <a:pt x="387350" y="2011130"/>
                  <a:pt x="395750" y="1992968"/>
                </a:cubicBezTo>
                <a:cubicBezTo>
                  <a:pt x="398450" y="1987065"/>
                  <a:pt x="402650" y="1986157"/>
                  <a:pt x="407000" y="1989222"/>
                </a:cubicBezTo>
                <a:close/>
                <a:moveTo>
                  <a:pt x="1893393" y="1984036"/>
                </a:moveTo>
                <a:cubicBezTo>
                  <a:pt x="1895805" y="1983485"/>
                  <a:pt x="1899665" y="1983485"/>
                  <a:pt x="1904563" y="1984220"/>
                </a:cubicBezTo>
                <a:cubicBezTo>
                  <a:pt x="1911390" y="1985102"/>
                  <a:pt x="1923561" y="1988042"/>
                  <a:pt x="1925639" y="1991864"/>
                </a:cubicBezTo>
                <a:cubicBezTo>
                  <a:pt x="1925639" y="1992452"/>
                  <a:pt x="1925639" y="1992745"/>
                  <a:pt x="1925639" y="1993039"/>
                </a:cubicBezTo>
                <a:cubicBezTo>
                  <a:pt x="1923561" y="1998625"/>
                  <a:pt x="1895063" y="1993627"/>
                  <a:pt x="1890907" y="1987160"/>
                </a:cubicBezTo>
                <a:cubicBezTo>
                  <a:pt x="1890017" y="1985690"/>
                  <a:pt x="1890981" y="1984588"/>
                  <a:pt x="1893393" y="1984036"/>
                </a:cubicBezTo>
                <a:close/>
                <a:moveTo>
                  <a:pt x="1542269" y="1983644"/>
                </a:moveTo>
                <a:cubicBezTo>
                  <a:pt x="1548422" y="1985175"/>
                  <a:pt x="1557462" y="1988982"/>
                  <a:pt x="1568097" y="1994806"/>
                </a:cubicBezTo>
                <a:cubicBezTo>
                  <a:pt x="1584202" y="2003466"/>
                  <a:pt x="1608511" y="2019593"/>
                  <a:pt x="1609726" y="2028552"/>
                </a:cubicBezTo>
                <a:cubicBezTo>
                  <a:pt x="1609726" y="2028850"/>
                  <a:pt x="1609726" y="2029448"/>
                  <a:pt x="1609422" y="2029746"/>
                </a:cubicBezTo>
                <a:cubicBezTo>
                  <a:pt x="1604257" y="2039900"/>
                  <a:pt x="1537711" y="2001973"/>
                  <a:pt x="1533761" y="1986145"/>
                </a:cubicBezTo>
                <a:cubicBezTo>
                  <a:pt x="1532850" y="1982860"/>
                  <a:pt x="1536116" y="1982114"/>
                  <a:pt x="1542269" y="1983644"/>
                </a:cubicBezTo>
                <a:close/>
                <a:moveTo>
                  <a:pt x="923979" y="1981700"/>
                </a:moveTo>
                <a:cubicBezTo>
                  <a:pt x="933125" y="1977957"/>
                  <a:pt x="948443" y="1990931"/>
                  <a:pt x="961704" y="2010593"/>
                </a:cubicBezTo>
                <a:cubicBezTo>
                  <a:pt x="962924" y="2012422"/>
                  <a:pt x="992189" y="2056013"/>
                  <a:pt x="977252" y="2074913"/>
                </a:cubicBezTo>
                <a:cubicBezTo>
                  <a:pt x="976642" y="2075522"/>
                  <a:pt x="976032" y="2076132"/>
                  <a:pt x="975422" y="2076437"/>
                </a:cubicBezTo>
                <a:cubicBezTo>
                  <a:pt x="952254" y="2092288"/>
                  <a:pt x="908051" y="2027664"/>
                  <a:pt x="917197" y="1991388"/>
                </a:cubicBezTo>
                <a:cubicBezTo>
                  <a:pt x="918568" y="1986054"/>
                  <a:pt x="920931" y="1982948"/>
                  <a:pt x="923979" y="1981700"/>
                </a:cubicBezTo>
                <a:close/>
                <a:moveTo>
                  <a:pt x="1722363" y="1980949"/>
                </a:moveTo>
                <a:cubicBezTo>
                  <a:pt x="1725933" y="1981102"/>
                  <a:pt x="1731418" y="1982475"/>
                  <a:pt x="1738031" y="1985070"/>
                </a:cubicBezTo>
                <a:cubicBezTo>
                  <a:pt x="1747951" y="1988734"/>
                  <a:pt x="1764483" y="1996671"/>
                  <a:pt x="1766588" y="2002472"/>
                </a:cubicBezTo>
                <a:cubicBezTo>
                  <a:pt x="1766588" y="2002777"/>
                  <a:pt x="1766888" y="2003082"/>
                  <a:pt x="1766888" y="2003082"/>
                </a:cubicBezTo>
                <a:cubicBezTo>
                  <a:pt x="1765385" y="2011325"/>
                  <a:pt x="1723302" y="1994840"/>
                  <a:pt x="1718192" y="1984154"/>
                </a:cubicBezTo>
                <a:cubicBezTo>
                  <a:pt x="1717140" y="1981865"/>
                  <a:pt x="1718794" y="1980796"/>
                  <a:pt x="1722363" y="1980949"/>
                </a:cubicBezTo>
                <a:close/>
                <a:moveTo>
                  <a:pt x="1147850" y="1977987"/>
                </a:moveTo>
                <a:cubicBezTo>
                  <a:pt x="1174880" y="2000725"/>
                  <a:pt x="1204914" y="2032140"/>
                  <a:pt x="1199808" y="2046201"/>
                </a:cubicBezTo>
                <a:cubicBezTo>
                  <a:pt x="1190498" y="2055775"/>
                  <a:pt x="1156559" y="2035730"/>
                  <a:pt x="1127126" y="2011795"/>
                </a:cubicBezTo>
                <a:cubicBezTo>
                  <a:pt x="1134635" y="2000426"/>
                  <a:pt x="1141542" y="1989356"/>
                  <a:pt x="1147850" y="1977987"/>
                </a:cubicBezTo>
                <a:close/>
                <a:moveTo>
                  <a:pt x="715081" y="1975958"/>
                </a:moveTo>
                <a:cubicBezTo>
                  <a:pt x="723478" y="1973674"/>
                  <a:pt x="735807" y="1985568"/>
                  <a:pt x="745715" y="2007631"/>
                </a:cubicBezTo>
                <a:cubicBezTo>
                  <a:pt x="754011" y="2026630"/>
                  <a:pt x="762000" y="2058805"/>
                  <a:pt x="749402" y="2070450"/>
                </a:cubicBezTo>
                <a:cubicBezTo>
                  <a:pt x="748788" y="2070756"/>
                  <a:pt x="748173" y="2071369"/>
                  <a:pt x="747559" y="2071676"/>
                </a:cubicBezTo>
                <a:cubicBezTo>
                  <a:pt x="725436" y="2081175"/>
                  <a:pt x="695325" y="2013453"/>
                  <a:pt x="708230" y="1983116"/>
                </a:cubicBezTo>
                <a:cubicBezTo>
                  <a:pt x="709920" y="1979056"/>
                  <a:pt x="712282" y="1976719"/>
                  <a:pt x="715081" y="1975958"/>
                </a:cubicBezTo>
                <a:close/>
                <a:moveTo>
                  <a:pt x="2330902" y="1972258"/>
                </a:moveTo>
                <a:cubicBezTo>
                  <a:pt x="2339214" y="1972567"/>
                  <a:pt x="2349307" y="1975355"/>
                  <a:pt x="2351088" y="1978763"/>
                </a:cubicBezTo>
                <a:cubicBezTo>
                  <a:pt x="2351088" y="1978763"/>
                  <a:pt x="2351088" y="1979072"/>
                  <a:pt x="2351088" y="1979382"/>
                </a:cubicBezTo>
                <a:cubicBezTo>
                  <a:pt x="2351088" y="1984338"/>
                  <a:pt x="2323481" y="1982480"/>
                  <a:pt x="2317841" y="1976904"/>
                </a:cubicBezTo>
                <a:cubicBezTo>
                  <a:pt x="2314575" y="1973806"/>
                  <a:pt x="2322293" y="1971638"/>
                  <a:pt x="2330902" y="1972258"/>
                </a:cubicBezTo>
                <a:close/>
                <a:moveTo>
                  <a:pt x="2499005" y="1964582"/>
                </a:moveTo>
                <a:cubicBezTo>
                  <a:pt x="2498725" y="1963700"/>
                  <a:pt x="2500126" y="1963994"/>
                  <a:pt x="2502087" y="1965170"/>
                </a:cubicBezTo>
                <a:cubicBezTo>
                  <a:pt x="2504328" y="1966346"/>
                  <a:pt x="2507410" y="1968404"/>
                  <a:pt x="2507970" y="1969874"/>
                </a:cubicBezTo>
                <a:cubicBezTo>
                  <a:pt x="2508250" y="1970168"/>
                  <a:pt x="2508250" y="1970168"/>
                  <a:pt x="2508250" y="1970462"/>
                </a:cubicBezTo>
                <a:cubicBezTo>
                  <a:pt x="2507690" y="1971638"/>
                  <a:pt x="2499285" y="1966346"/>
                  <a:pt x="2499005" y="1964582"/>
                </a:cubicBezTo>
                <a:close/>
                <a:moveTo>
                  <a:pt x="42718" y="1959623"/>
                </a:moveTo>
                <a:cubicBezTo>
                  <a:pt x="43873" y="1957350"/>
                  <a:pt x="45893" y="1959623"/>
                  <a:pt x="46759" y="1963520"/>
                </a:cubicBezTo>
                <a:cubicBezTo>
                  <a:pt x="47336" y="1965793"/>
                  <a:pt x="47625" y="1970014"/>
                  <a:pt x="45893" y="1970989"/>
                </a:cubicBezTo>
                <a:cubicBezTo>
                  <a:pt x="43007" y="1971638"/>
                  <a:pt x="41275" y="1963195"/>
                  <a:pt x="42718" y="1959623"/>
                </a:cubicBezTo>
                <a:close/>
                <a:moveTo>
                  <a:pt x="1112359" y="1958545"/>
                </a:moveTo>
                <a:cubicBezTo>
                  <a:pt x="1118876" y="1958355"/>
                  <a:pt x="1128404" y="1962383"/>
                  <a:pt x="1139837" y="1970591"/>
                </a:cubicBezTo>
                <a:cubicBezTo>
                  <a:pt x="1142276" y="1972414"/>
                  <a:pt x="1145630" y="1975150"/>
                  <a:pt x="1147764" y="1976974"/>
                </a:cubicBezTo>
                <a:cubicBezTo>
                  <a:pt x="1141361" y="1988526"/>
                  <a:pt x="1134349" y="1999774"/>
                  <a:pt x="1126727" y="2011325"/>
                </a:cubicBezTo>
                <a:cubicBezTo>
                  <a:pt x="1109043" y="1996430"/>
                  <a:pt x="1103555" y="1979406"/>
                  <a:pt x="1102946" y="1971807"/>
                </a:cubicBezTo>
                <a:cubicBezTo>
                  <a:pt x="1102336" y="1963143"/>
                  <a:pt x="1105842" y="1958735"/>
                  <a:pt x="1112359" y="1958545"/>
                </a:cubicBezTo>
                <a:close/>
                <a:moveTo>
                  <a:pt x="1329494" y="1950008"/>
                </a:moveTo>
                <a:cubicBezTo>
                  <a:pt x="1336381" y="1949207"/>
                  <a:pt x="1353321" y="1957159"/>
                  <a:pt x="1374538" y="1971803"/>
                </a:cubicBezTo>
                <a:cubicBezTo>
                  <a:pt x="1395831" y="1986448"/>
                  <a:pt x="1427163" y="2012685"/>
                  <a:pt x="1426251" y="2024584"/>
                </a:cubicBezTo>
                <a:cubicBezTo>
                  <a:pt x="1426251" y="2024889"/>
                  <a:pt x="1425946" y="2025499"/>
                  <a:pt x="1425642" y="2025804"/>
                </a:cubicBezTo>
                <a:cubicBezTo>
                  <a:pt x="1414995" y="2038313"/>
                  <a:pt x="1327692" y="1975159"/>
                  <a:pt x="1326172" y="1953803"/>
                </a:cubicBezTo>
                <a:cubicBezTo>
                  <a:pt x="1326020" y="1951515"/>
                  <a:pt x="1327198" y="1950275"/>
                  <a:pt x="1329494" y="1950008"/>
                </a:cubicBezTo>
                <a:close/>
                <a:moveTo>
                  <a:pt x="479928" y="1945754"/>
                </a:moveTo>
                <a:cubicBezTo>
                  <a:pt x="484806" y="1949499"/>
                  <a:pt x="489761" y="1957444"/>
                  <a:pt x="493419" y="1968491"/>
                </a:cubicBezTo>
                <a:cubicBezTo>
                  <a:pt x="497992" y="1982716"/>
                  <a:pt x="501651" y="2007836"/>
                  <a:pt x="490980" y="2015402"/>
                </a:cubicBezTo>
                <a:cubicBezTo>
                  <a:pt x="490370" y="2015705"/>
                  <a:pt x="489760" y="2016008"/>
                  <a:pt x="489456" y="2016008"/>
                </a:cubicBezTo>
                <a:cubicBezTo>
                  <a:pt x="472992" y="2020850"/>
                  <a:pt x="455613" y="1968188"/>
                  <a:pt x="466894" y="1948213"/>
                </a:cubicBezTo>
                <a:cubicBezTo>
                  <a:pt x="470248" y="1942463"/>
                  <a:pt x="475050" y="1942009"/>
                  <a:pt x="479928" y="1945754"/>
                </a:cubicBezTo>
                <a:close/>
                <a:moveTo>
                  <a:pt x="963604" y="1938368"/>
                </a:moveTo>
                <a:cubicBezTo>
                  <a:pt x="971798" y="1934817"/>
                  <a:pt x="986511" y="1947332"/>
                  <a:pt x="999689" y="1966273"/>
                </a:cubicBezTo>
                <a:cubicBezTo>
                  <a:pt x="1002719" y="1970783"/>
                  <a:pt x="1030288" y="2011072"/>
                  <a:pt x="1017867" y="2029112"/>
                </a:cubicBezTo>
                <a:cubicBezTo>
                  <a:pt x="1017261" y="2029714"/>
                  <a:pt x="1016655" y="2030315"/>
                  <a:pt x="1016049" y="2030616"/>
                </a:cubicBezTo>
                <a:cubicBezTo>
                  <a:pt x="995145" y="2046250"/>
                  <a:pt x="950913" y="1983411"/>
                  <a:pt x="957881" y="1947632"/>
                </a:cubicBezTo>
                <a:cubicBezTo>
                  <a:pt x="958866" y="1942521"/>
                  <a:pt x="960873" y="1939552"/>
                  <a:pt x="963604" y="1938368"/>
                </a:cubicBezTo>
                <a:close/>
                <a:moveTo>
                  <a:pt x="1544898" y="1937043"/>
                </a:moveTo>
                <a:cubicBezTo>
                  <a:pt x="1549683" y="1938290"/>
                  <a:pt x="1556879" y="1941484"/>
                  <a:pt x="1565484" y="1946315"/>
                </a:cubicBezTo>
                <a:cubicBezTo>
                  <a:pt x="1578540" y="1953483"/>
                  <a:pt x="1598421" y="1967196"/>
                  <a:pt x="1600201" y="1974987"/>
                </a:cubicBezTo>
                <a:cubicBezTo>
                  <a:pt x="1600201" y="1975299"/>
                  <a:pt x="1600201" y="1975611"/>
                  <a:pt x="1600201" y="1975611"/>
                </a:cubicBezTo>
                <a:cubicBezTo>
                  <a:pt x="1597234" y="1984337"/>
                  <a:pt x="1543526" y="1952548"/>
                  <a:pt x="1538778" y="1939459"/>
                </a:cubicBezTo>
                <a:cubicBezTo>
                  <a:pt x="1537740" y="1936498"/>
                  <a:pt x="1540114" y="1935797"/>
                  <a:pt x="1544898" y="1937043"/>
                </a:cubicBezTo>
                <a:close/>
                <a:moveTo>
                  <a:pt x="2073085" y="1934093"/>
                </a:moveTo>
                <a:cubicBezTo>
                  <a:pt x="2075709" y="1934252"/>
                  <a:pt x="2078059" y="1934807"/>
                  <a:pt x="2078999" y="1936077"/>
                </a:cubicBezTo>
                <a:cubicBezTo>
                  <a:pt x="2078999" y="1936395"/>
                  <a:pt x="2078999" y="1936395"/>
                  <a:pt x="2078999" y="1936395"/>
                </a:cubicBezTo>
                <a:cubicBezTo>
                  <a:pt x="2079626" y="1940522"/>
                  <a:pt x="2062393" y="1943062"/>
                  <a:pt x="2058006" y="1939570"/>
                </a:cubicBezTo>
                <a:cubicBezTo>
                  <a:pt x="2055813" y="1937665"/>
                  <a:pt x="2059260" y="1935442"/>
                  <a:pt x="2065526" y="1934490"/>
                </a:cubicBezTo>
                <a:cubicBezTo>
                  <a:pt x="2067563" y="1934172"/>
                  <a:pt x="2070461" y="1933934"/>
                  <a:pt x="2073085" y="1934093"/>
                </a:cubicBezTo>
                <a:close/>
                <a:moveTo>
                  <a:pt x="1712314" y="1931238"/>
                </a:moveTo>
                <a:cubicBezTo>
                  <a:pt x="1714796" y="1931428"/>
                  <a:pt x="1718521" y="1932341"/>
                  <a:pt x="1723048" y="1934016"/>
                </a:cubicBezTo>
                <a:cubicBezTo>
                  <a:pt x="1730935" y="1936756"/>
                  <a:pt x="1742619" y="1942540"/>
                  <a:pt x="1744664" y="1946803"/>
                </a:cubicBezTo>
                <a:cubicBezTo>
                  <a:pt x="1744664" y="1946803"/>
                  <a:pt x="1744664" y="1947411"/>
                  <a:pt x="1744664" y="1947716"/>
                </a:cubicBezTo>
                <a:cubicBezTo>
                  <a:pt x="1742327" y="1952587"/>
                  <a:pt x="1711072" y="1939496"/>
                  <a:pt x="1709027" y="1932798"/>
                </a:cubicBezTo>
                <a:cubicBezTo>
                  <a:pt x="1708589" y="1931580"/>
                  <a:pt x="1709831" y="1931047"/>
                  <a:pt x="1712314" y="1931238"/>
                </a:cubicBezTo>
                <a:close/>
                <a:moveTo>
                  <a:pt x="1882369" y="1930957"/>
                </a:moveTo>
                <a:cubicBezTo>
                  <a:pt x="1886643" y="1931553"/>
                  <a:pt x="1893767" y="1933339"/>
                  <a:pt x="1895476" y="1935720"/>
                </a:cubicBezTo>
                <a:cubicBezTo>
                  <a:pt x="1895476" y="1936018"/>
                  <a:pt x="1895476" y="1936315"/>
                  <a:pt x="1895476" y="1936315"/>
                </a:cubicBezTo>
                <a:cubicBezTo>
                  <a:pt x="1894906" y="1939887"/>
                  <a:pt x="1877810" y="1936911"/>
                  <a:pt x="1874676" y="1933041"/>
                </a:cubicBezTo>
                <a:cubicBezTo>
                  <a:pt x="1873251" y="1931255"/>
                  <a:pt x="1876670" y="1930362"/>
                  <a:pt x="1882369" y="1930957"/>
                </a:cubicBezTo>
                <a:close/>
                <a:moveTo>
                  <a:pt x="768294" y="1930494"/>
                </a:moveTo>
                <a:cubicBezTo>
                  <a:pt x="776994" y="1928490"/>
                  <a:pt x="789679" y="1943336"/>
                  <a:pt x="799278" y="1964111"/>
                </a:cubicBezTo>
                <a:cubicBezTo>
                  <a:pt x="808421" y="1983982"/>
                  <a:pt x="817563" y="2018004"/>
                  <a:pt x="805373" y="2030047"/>
                </a:cubicBezTo>
                <a:cubicBezTo>
                  <a:pt x="805068" y="2030649"/>
                  <a:pt x="804154" y="2030950"/>
                  <a:pt x="803545" y="2031251"/>
                </a:cubicBezTo>
                <a:cubicBezTo>
                  <a:pt x="782213" y="2041488"/>
                  <a:pt x="749300" y="1970434"/>
                  <a:pt x="761185" y="1938519"/>
                </a:cubicBezTo>
                <a:cubicBezTo>
                  <a:pt x="762938" y="1933702"/>
                  <a:pt x="765395" y="1931162"/>
                  <a:pt x="768294" y="1930494"/>
                </a:cubicBezTo>
                <a:close/>
                <a:moveTo>
                  <a:pt x="127239" y="1920923"/>
                </a:moveTo>
                <a:cubicBezTo>
                  <a:pt x="128906" y="1922243"/>
                  <a:pt x="130493" y="1925116"/>
                  <a:pt x="131446" y="1929154"/>
                </a:cubicBezTo>
                <a:cubicBezTo>
                  <a:pt x="133033" y="1934434"/>
                  <a:pt x="133351" y="1942821"/>
                  <a:pt x="129541" y="1944684"/>
                </a:cubicBezTo>
                <a:cubicBezTo>
                  <a:pt x="123508" y="1946237"/>
                  <a:pt x="119063" y="1928222"/>
                  <a:pt x="122556" y="1922010"/>
                </a:cubicBezTo>
                <a:cubicBezTo>
                  <a:pt x="123826" y="1919836"/>
                  <a:pt x="125572" y="1919603"/>
                  <a:pt x="127239" y="1920923"/>
                </a:cubicBezTo>
                <a:close/>
                <a:moveTo>
                  <a:pt x="1139709" y="1916897"/>
                </a:moveTo>
                <a:cubicBezTo>
                  <a:pt x="1145248" y="1916635"/>
                  <a:pt x="1153670" y="1920072"/>
                  <a:pt x="1163989" y="1927244"/>
                </a:cubicBezTo>
                <a:cubicBezTo>
                  <a:pt x="1166417" y="1929037"/>
                  <a:pt x="1169452" y="1931128"/>
                  <a:pt x="1171576" y="1932921"/>
                </a:cubicBezTo>
                <a:lnTo>
                  <a:pt x="1171171" y="1933728"/>
                </a:lnTo>
                <a:lnTo>
                  <a:pt x="1207160" y="1967940"/>
                </a:lnTo>
                <a:cubicBezTo>
                  <a:pt x="1216629" y="1978984"/>
                  <a:pt x="1222317" y="1988761"/>
                  <a:pt x="1220671" y="1994731"/>
                </a:cubicBezTo>
                <a:cubicBezTo>
                  <a:pt x="1213485" y="2003387"/>
                  <a:pt x="1182946" y="1985775"/>
                  <a:pt x="1155701" y="1964283"/>
                </a:cubicBezTo>
                <a:lnTo>
                  <a:pt x="1156029" y="1963623"/>
                </a:lnTo>
                <a:lnTo>
                  <a:pt x="1138609" y="1943978"/>
                </a:lnTo>
                <a:cubicBezTo>
                  <a:pt x="1134929" y="1937703"/>
                  <a:pt x="1133184" y="1932174"/>
                  <a:pt x="1132729" y="1928738"/>
                </a:cubicBezTo>
                <a:cubicBezTo>
                  <a:pt x="1131515" y="1921118"/>
                  <a:pt x="1134171" y="1917159"/>
                  <a:pt x="1139709" y="1916897"/>
                </a:cubicBezTo>
                <a:close/>
                <a:moveTo>
                  <a:pt x="2305556" y="1911674"/>
                </a:moveTo>
                <a:cubicBezTo>
                  <a:pt x="2309308" y="1911674"/>
                  <a:pt x="2316188" y="1913117"/>
                  <a:pt x="2317751" y="1915643"/>
                </a:cubicBezTo>
                <a:cubicBezTo>
                  <a:pt x="2317751" y="1915643"/>
                  <a:pt x="2317751" y="1916004"/>
                  <a:pt x="2317751" y="1916365"/>
                </a:cubicBezTo>
                <a:cubicBezTo>
                  <a:pt x="2317126" y="1919251"/>
                  <a:pt x="2300865" y="1917808"/>
                  <a:pt x="2298364" y="1914560"/>
                </a:cubicBezTo>
                <a:cubicBezTo>
                  <a:pt x="2297113" y="1912756"/>
                  <a:pt x="2300240" y="1911313"/>
                  <a:pt x="2305556" y="1911674"/>
                </a:cubicBezTo>
                <a:close/>
                <a:moveTo>
                  <a:pt x="1353564" y="1909576"/>
                </a:moveTo>
                <a:cubicBezTo>
                  <a:pt x="1360885" y="1912245"/>
                  <a:pt x="1371472" y="1917957"/>
                  <a:pt x="1383786" y="1926226"/>
                </a:cubicBezTo>
                <a:cubicBezTo>
                  <a:pt x="1401506" y="1937951"/>
                  <a:pt x="1430038" y="1960802"/>
                  <a:pt x="1430338" y="1971024"/>
                </a:cubicBezTo>
                <a:cubicBezTo>
                  <a:pt x="1430038" y="1971325"/>
                  <a:pt x="1430038" y="1971626"/>
                  <a:pt x="1429737" y="1971926"/>
                </a:cubicBezTo>
                <a:cubicBezTo>
                  <a:pt x="1422229" y="1982750"/>
                  <a:pt x="1345943" y="1929232"/>
                  <a:pt x="1342940" y="1911192"/>
                </a:cubicBezTo>
                <a:cubicBezTo>
                  <a:pt x="1342189" y="1907284"/>
                  <a:pt x="1346244" y="1906908"/>
                  <a:pt x="1353564" y="1909576"/>
                </a:cubicBezTo>
                <a:close/>
                <a:moveTo>
                  <a:pt x="548188" y="1900843"/>
                </a:moveTo>
                <a:cubicBezTo>
                  <a:pt x="553538" y="1905114"/>
                  <a:pt x="559079" y="1914110"/>
                  <a:pt x="563236" y="1926658"/>
                </a:cubicBezTo>
                <a:cubicBezTo>
                  <a:pt x="568778" y="1942382"/>
                  <a:pt x="573088" y="1970806"/>
                  <a:pt x="562004" y="1979575"/>
                </a:cubicBezTo>
                <a:cubicBezTo>
                  <a:pt x="561389" y="1979878"/>
                  <a:pt x="560773" y="1980180"/>
                  <a:pt x="560157" y="1980180"/>
                </a:cubicBezTo>
                <a:cubicBezTo>
                  <a:pt x="542300" y="1985925"/>
                  <a:pt x="522288" y="1926356"/>
                  <a:pt x="534295" y="1903375"/>
                </a:cubicBezTo>
                <a:cubicBezTo>
                  <a:pt x="537682" y="1897025"/>
                  <a:pt x="542839" y="1896572"/>
                  <a:pt x="548188" y="1900843"/>
                </a:cubicBezTo>
                <a:close/>
                <a:moveTo>
                  <a:pt x="999284" y="1895261"/>
                </a:moveTo>
                <a:cubicBezTo>
                  <a:pt x="1001453" y="1893847"/>
                  <a:pt x="1004350" y="1893970"/>
                  <a:pt x="1007797" y="1895552"/>
                </a:cubicBezTo>
                <a:cubicBezTo>
                  <a:pt x="1014690" y="1898714"/>
                  <a:pt x="1023781" y="1907705"/>
                  <a:pt x="1033628" y="1921879"/>
                </a:cubicBezTo>
                <a:cubicBezTo>
                  <a:pt x="1036658" y="1926146"/>
                  <a:pt x="1063626" y="1965770"/>
                  <a:pt x="1053627" y="1983143"/>
                </a:cubicBezTo>
                <a:cubicBezTo>
                  <a:pt x="1053324" y="1983753"/>
                  <a:pt x="1052718" y="1984363"/>
                  <a:pt x="1052112" y="1984667"/>
                </a:cubicBezTo>
                <a:cubicBezTo>
                  <a:pt x="1033931" y="2000212"/>
                  <a:pt x="990601" y="1939252"/>
                  <a:pt x="995146" y="1904200"/>
                </a:cubicBezTo>
                <a:cubicBezTo>
                  <a:pt x="995677" y="1899628"/>
                  <a:pt x="997116" y="1896675"/>
                  <a:pt x="999284" y="1895261"/>
                </a:cubicBezTo>
                <a:close/>
                <a:moveTo>
                  <a:pt x="1541470" y="1891602"/>
                </a:moveTo>
                <a:cubicBezTo>
                  <a:pt x="1545300" y="1892669"/>
                  <a:pt x="1550891" y="1895031"/>
                  <a:pt x="1557478" y="1898536"/>
                </a:cubicBezTo>
                <a:cubicBezTo>
                  <a:pt x="1568200" y="1904022"/>
                  <a:pt x="1585050" y="1914690"/>
                  <a:pt x="1587501" y="1920482"/>
                </a:cubicBezTo>
                <a:cubicBezTo>
                  <a:pt x="1587501" y="1921091"/>
                  <a:pt x="1587501" y="1921396"/>
                  <a:pt x="1587195" y="1921701"/>
                </a:cubicBezTo>
                <a:cubicBezTo>
                  <a:pt x="1582599" y="1927187"/>
                  <a:pt x="1537564" y="1901584"/>
                  <a:pt x="1536032" y="1892440"/>
                </a:cubicBezTo>
                <a:cubicBezTo>
                  <a:pt x="1535573" y="1890764"/>
                  <a:pt x="1537641" y="1890535"/>
                  <a:pt x="1541470" y="1891602"/>
                </a:cubicBezTo>
                <a:close/>
                <a:moveTo>
                  <a:pt x="1693162" y="1884523"/>
                </a:moveTo>
                <a:cubicBezTo>
                  <a:pt x="1692276" y="1882737"/>
                  <a:pt x="1696116" y="1883035"/>
                  <a:pt x="1702318" y="1885118"/>
                </a:cubicBezTo>
                <a:cubicBezTo>
                  <a:pt x="1707044" y="1886904"/>
                  <a:pt x="1715609" y="1890476"/>
                  <a:pt x="1717381" y="1893453"/>
                </a:cubicBezTo>
                <a:cubicBezTo>
                  <a:pt x="1717381" y="1893453"/>
                  <a:pt x="1717676" y="1893751"/>
                  <a:pt x="1717381" y="1894048"/>
                </a:cubicBezTo>
                <a:cubicBezTo>
                  <a:pt x="1716495" y="1897025"/>
                  <a:pt x="1695230" y="1888690"/>
                  <a:pt x="1693162" y="1884523"/>
                </a:cubicBezTo>
                <a:close/>
                <a:moveTo>
                  <a:pt x="817597" y="1883418"/>
                </a:moveTo>
                <a:cubicBezTo>
                  <a:pt x="826260" y="1883116"/>
                  <a:pt x="838344" y="1898805"/>
                  <a:pt x="847692" y="1919493"/>
                </a:cubicBezTo>
                <a:cubicBezTo>
                  <a:pt x="855900" y="1937577"/>
                  <a:pt x="868363" y="1975582"/>
                  <a:pt x="856507" y="1989681"/>
                </a:cubicBezTo>
                <a:cubicBezTo>
                  <a:pt x="855292" y="1990294"/>
                  <a:pt x="853771" y="1991214"/>
                  <a:pt x="852556" y="1991520"/>
                </a:cubicBezTo>
                <a:cubicBezTo>
                  <a:pt x="829452" y="1997037"/>
                  <a:pt x="796925" y="1918880"/>
                  <a:pt x="810301" y="1889456"/>
                </a:cubicBezTo>
                <a:cubicBezTo>
                  <a:pt x="812201" y="1885395"/>
                  <a:pt x="814709" y="1883518"/>
                  <a:pt x="817597" y="1883418"/>
                </a:cubicBezTo>
                <a:close/>
                <a:moveTo>
                  <a:pt x="207451" y="1881167"/>
                </a:moveTo>
                <a:cubicBezTo>
                  <a:pt x="209695" y="1883292"/>
                  <a:pt x="211863" y="1887465"/>
                  <a:pt x="213209" y="1893079"/>
                </a:cubicBezTo>
                <a:cubicBezTo>
                  <a:pt x="215303" y="1900970"/>
                  <a:pt x="215901" y="1913110"/>
                  <a:pt x="210816" y="1916145"/>
                </a:cubicBezTo>
                <a:cubicBezTo>
                  <a:pt x="210517" y="1916145"/>
                  <a:pt x="210218" y="1916448"/>
                  <a:pt x="209919" y="1916448"/>
                </a:cubicBezTo>
                <a:cubicBezTo>
                  <a:pt x="202142" y="1917662"/>
                  <a:pt x="195263" y="1890651"/>
                  <a:pt x="201245" y="1881547"/>
                </a:cubicBezTo>
                <a:cubicBezTo>
                  <a:pt x="202890" y="1878967"/>
                  <a:pt x="205208" y="1879043"/>
                  <a:pt x="207451" y="1881167"/>
                </a:cubicBezTo>
                <a:close/>
                <a:moveTo>
                  <a:pt x="1853825" y="1879880"/>
                </a:moveTo>
                <a:cubicBezTo>
                  <a:pt x="1855872" y="1879880"/>
                  <a:pt x="1859674" y="1880832"/>
                  <a:pt x="1860551" y="1882102"/>
                </a:cubicBezTo>
                <a:cubicBezTo>
                  <a:pt x="1860551" y="1882102"/>
                  <a:pt x="1860551" y="1882420"/>
                  <a:pt x="1860551" y="1882420"/>
                </a:cubicBezTo>
                <a:cubicBezTo>
                  <a:pt x="1860551" y="1884325"/>
                  <a:pt x="1852070" y="1882737"/>
                  <a:pt x="1850315" y="1880832"/>
                </a:cubicBezTo>
                <a:cubicBezTo>
                  <a:pt x="1849438" y="1879880"/>
                  <a:pt x="1850900" y="1879562"/>
                  <a:pt x="1853825" y="1879880"/>
                </a:cubicBezTo>
                <a:close/>
                <a:moveTo>
                  <a:pt x="2035176" y="1879562"/>
                </a:moveTo>
                <a:lnTo>
                  <a:pt x="2039939" y="1879562"/>
                </a:lnTo>
                <a:lnTo>
                  <a:pt x="2036764" y="1881150"/>
                </a:lnTo>
                <a:lnTo>
                  <a:pt x="2032001" y="1881150"/>
                </a:lnTo>
                <a:close/>
                <a:moveTo>
                  <a:pt x="1160580" y="1875107"/>
                </a:moveTo>
                <a:cubicBezTo>
                  <a:pt x="1165260" y="1874811"/>
                  <a:pt x="1172624" y="1877700"/>
                  <a:pt x="1181982" y="1883775"/>
                </a:cubicBezTo>
                <a:cubicBezTo>
                  <a:pt x="1184130" y="1885256"/>
                  <a:pt x="1187198" y="1887331"/>
                  <a:pt x="1189039" y="1889109"/>
                </a:cubicBezTo>
                <a:lnTo>
                  <a:pt x="1188942" y="1889353"/>
                </a:lnTo>
                <a:lnTo>
                  <a:pt x="1222634" y="1919367"/>
                </a:lnTo>
                <a:cubicBezTo>
                  <a:pt x="1231667" y="1929135"/>
                  <a:pt x="1237333" y="1937776"/>
                  <a:pt x="1236414" y="1942885"/>
                </a:cubicBezTo>
                <a:cubicBezTo>
                  <a:pt x="1230902" y="1951000"/>
                  <a:pt x="1203036" y="1935372"/>
                  <a:pt x="1177926" y="1916437"/>
                </a:cubicBezTo>
                <a:lnTo>
                  <a:pt x="1178135" y="1915904"/>
                </a:lnTo>
                <a:lnTo>
                  <a:pt x="1161731" y="1898925"/>
                </a:lnTo>
                <a:cubicBezTo>
                  <a:pt x="1158049" y="1893480"/>
                  <a:pt x="1156055" y="1888664"/>
                  <a:pt x="1155288" y="1885553"/>
                </a:cubicBezTo>
                <a:cubicBezTo>
                  <a:pt x="1153907" y="1878885"/>
                  <a:pt x="1155901" y="1875404"/>
                  <a:pt x="1160580" y="1875107"/>
                </a:cubicBezTo>
                <a:close/>
                <a:moveTo>
                  <a:pt x="1361103" y="1865869"/>
                </a:moveTo>
                <a:cubicBezTo>
                  <a:pt x="1367156" y="1868088"/>
                  <a:pt x="1376085" y="1872910"/>
                  <a:pt x="1386679" y="1879797"/>
                </a:cubicBezTo>
                <a:cubicBezTo>
                  <a:pt x="1402418" y="1890205"/>
                  <a:pt x="1427238" y="1909490"/>
                  <a:pt x="1428751" y="1918367"/>
                </a:cubicBezTo>
                <a:cubicBezTo>
                  <a:pt x="1428448" y="1918673"/>
                  <a:pt x="1428448" y="1918980"/>
                  <a:pt x="1428448" y="1919286"/>
                </a:cubicBezTo>
                <a:cubicBezTo>
                  <a:pt x="1423303" y="1928775"/>
                  <a:pt x="1356714" y="1883164"/>
                  <a:pt x="1352779" y="1867553"/>
                </a:cubicBezTo>
                <a:cubicBezTo>
                  <a:pt x="1351871" y="1864032"/>
                  <a:pt x="1355049" y="1863650"/>
                  <a:pt x="1361103" y="1865869"/>
                </a:cubicBezTo>
                <a:close/>
                <a:moveTo>
                  <a:pt x="1031952" y="1853810"/>
                </a:moveTo>
                <a:cubicBezTo>
                  <a:pt x="1038497" y="1852108"/>
                  <a:pt x="1050382" y="1863853"/>
                  <a:pt x="1060921" y="1878831"/>
                </a:cubicBezTo>
                <a:cubicBezTo>
                  <a:pt x="1063911" y="1883068"/>
                  <a:pt x="1089026" y="1919380"/>
                  <a:pt x="1081551" y="1935721"/>
                </a:cubicBezTo>
                <a:cubicBezTo>
                  <a:pt x="1080953" y="1936629"/>
                  <a:pt x="1080056" y="1937537"/>
                  <a:pt x="1079159" y="1938142"/>
                </a:cubicBezTo>
                <a:cubicBezTo>
                  <a:pt x="1061519" y="1947825"/>
                  <a:pt x="1022351" y="1888817"/>
                  <a:pt x="1027434" y="1860373"/>
                </a:cubicBezTo>
                <a:cubicBezTo>
                  <a:pt x="1028181" y="1856439"/>
                  <a:pt x="1029770" y="1854377"/>
                  <a:pt x="1031952" y="1853810"/>
                </a:cubicBezTo>
                <a:close/>
                <a:moveTo>
                  <a:pt x="2271713" y="1852575"/>
                </a:moveTo>
                <a:lnTo>
                  <a:pt x="2273301" y="1852575"/>
                </a:lnTo>
                <a:lnTo>
                  <a:pt x="2276476" y="1854163"/>
                </a:lnTo>
                <a:lnTo>
                  <a:pt x="2273301" y="1854163"/>
                </a:lnTo>
                <a:close/>
                <a:moveTo>
                  <a:pt x="602616" y="1851093"/>
                </a:moveTo>
                <a:cubicBezTo>
                  <a:pt x="610177" y="1850224"/>
                  <a:pt x="620183" y="1864192"/>
                  <a:pt x="626587" y="1883122"/>
                </a:cubicBezTo>
                <a:cubicBezTo>
                  <a:pt x="632686" y="1900759"/>
                  <a:pt x="638175" y="1932383"/>
                  <a:pt x="626892" y="1942114"/>
                </a:cubicBezTo>
                <a:cubicBezTo>
                  <a:pt x="626282" y="1942418"/>
                  <a:pt x="625672" y="1943026"/>
                  <a:pt x="625062" y="1943026"/>
                </a:cubicBezTo>
                <a:cubicBezTo>
                  <a:pt x="606766" y="1949412"/>
                  <a:pt x="584200" y="1882818"/>
                  <a:pt x="596093" y="1857275"/>
                </a:cubicBezTo>
                <a:cubicBezTo>
                  <a:pt x="597846" y="1853322"/>
                  <a:pt x="600095" y="1851383"/>
                  <a:pt x="602616" y="1851093"/>
                </a:cubicBezTo>
                <a:close/>
                <a:moveTo>
                  <a:pt x="1532370" y="1848425"/>
                </a:moveTo>
                <a:cubicBezTo>
                  <a:pt x="1535315" y="1849232"/>
                  <a:pt x="1539424" y="1850919"/>
                  <a:pt x="1543609" y="1852972"/>
                </a:cubicBezTo>
                <a:cubicBezTo>
                  <a:pt x="1551361" y="1856786"/>
                  <a:pt x="1564694" y="1864119"/>
                  <a:pt x="1566864" y="1868520"/>
                </a:cubicBezTo>
                <a:cubicBezTo>
                  <a:pt x="1566864" y="1868813"/>
                  <a:pt x="1566864" y="1869106"/>
                  <a:pt x="1566864" y="1869400"/>
                </a:cubicBezTo>
                <a:cubicBezTo>
                  <a:pt x="1564384" y="1873213"/>
                  <a:pt x="1530277" y="1855319"/>
                  <a:pt x="1528106" y="1849159"/>
                </a:cubicBezTo>
                <a:cubicBezTo>
                  <a:pt x="1527641" y="1847692"/>
                  <a:pt x="1529424" y="1847619"/>
                  <a:pt x="1532370" y="1848425"/>
                </a:cubicBezTo>
                <a:close/>
                <a:moveTo>
                  <a:pt x="1202080" y="1844637"/>
                </a:moveTo>
                <a:cubicBezTo>
                  <a:pt x="1223982" y="1861923"/>
                  <a:pt x="1246188" y="1883531"/>
                  <a:pt x="1245580" y="1893100"/>
                </a:cubicBezTo>
                <a:cubicBezTo>
                  <a:pt x="1241625" y="1900200"/>
                  <a:pt x="1216986" y="1886001"/>
                  <a:pt x="1195388" y="1869640"/>
                </a:cubicBezTo>
                <a:cubicBezTo>
                  <a:pt x="1197822" y="1861306"/>
                  <a:pt x="1199951" y="1852972"/>
                  <a:pt x="1202080" y="1844637"/>
                </a:cubicBezTo>
                <a:close/>
                <a:moveTo>
                  <a:pt x="285556" y="1840046"/>
                </a:moveTo>
                <a:cubicBezTo>
                  <a:pt x="288485" y="1842863"/>
                  <a:pt x="291377" y="1848496"/>
                  <a:pt x="293304" y="1856059"/>
                </a:cubicBezTo>
                <a:cubicBezTo>
                  <a:pt x="295677" y="1865320"/>
                  <a:pt x="296863" y="1882297"/>
                  <a:pt x="290338" y="1886619"/>
                </a:cubicBezTo>
                <a:cubicBezTo>
                  <a:pt x="290042" y="1886619"/>
                  <a:pt x="289449" y="1886927"/>
                  <a:pt x="289152" y="1886927"/>
                </a:cubicBezTo>
                <a:cubicBezTo>
                  <a:pt x="279069" y="1889088"/>
                  <a:pt x="269875" y="1853281"/>
                  <a:pt x="277586" y="1840934"/>
                </a:cubicBezTo>
                <a:cubicBezTo>
                  <a:pt x="279662" y="1837229"/>
                  <a:pt x="282628" y="1837229"/>
                  <a:pt x="285556" y="1840046"/>
                </a:cubicBezTo>
                <a:close/>
                <a:moveTo>
                  <a:pt x="861176" y="1839047"/>
                </a:moveTo>
                <a:cubicBezTo>
                  <a:pt x="868691" y="1838049"/>
                  <a:pt x="880276" y="1851336"/>
                  <a:pt x="891022" y="1875060"/>
                </a:cubicBezTo>
                <a:cubicBezTo>
                  <a:pt x="899679" y="1893613"/>
                  <a:pt x="912813" y="1932544"/>
                  <a:pt x="902067" y="1946534"/>
                </a:cubicBezTo>
                <a:cubicBezTo>
                  <a:pt x="901470" y="1947143"/>
                  <a:pt x="901171" y="1947751"/>
                  <a:pt x="900574" y="1948055"/>
                </a:cubicBezTo>
                <a:cubicBezTo>
                  <a:pt x="879978" y="1960525"/>
                  <a:pt x="842963" y="1876885"/>
                  <a:pt x="855202" y="1844949"/>
                </a:cubicBezTo>
                <a:cubicBezTo>
                  <a:pt x="856620" y="1841299"/>
                  <a:pt x="858672" y="1839380"/>
                  <a:pt x="861176" y="1839047"/>
                </a:cubicBezTo>
                <a:close/>
                <a:moveTo>
                  <a:pt x="1670628" y="1837494"/>
                </a:moveTo>
                <a:cubicBezTo>
                  <a:pt x="1670051" y="1836700"/>
                  <a:pt x="1671783" y="1836965"/>
                  <a:pt x="1674958" y="1837758"/>
                </a:cubicBezTo>
                <a:cubicBezTo>
                  <a:pt x="1677267" y="1838552"/>
                  <a:pt x="1681597" y="1840140"/>
                  <a:pt x="1682751" y="1841463"/>
                </a:cubicBezTo>
                <a:cubicBezTo>
                  <a:pt x="1682751" y="1841463"/>
                  <a:pt x="1682751" y="1841463"/>
                  <a:pt x="1682751" y="1841727"/>
                </a:cubicBezTo>
                <a:cubicBezTo>
                  <a:pt x="1682462" y="1843050"/>
                  <a:pt x="1671783" y="1839346"/>
                  <a:pt x="1670628" y="1837494"/>
                </a:cubicBezTo>
                <a:close/>
                <a:moveTo>
                  <a:pt x="1179117" y="1833315"/>
                </a:moveTo>
                <a:cubicBezTo>
                  <a:pt x="1183426" y="1834073"/>
                  <a:pt x="1189274" y="1837108"/>
                  <a:pt x="1194968" y="1840902"/>
                </a:cubicBezTo>
                <a:cubicBezTo>
                  <a:pt x="1197122" y="1842116"/>
                  <a:pt x="1199585" y="1844240"/>
                  <a:pt x="1201739" y="1845454"/>
                </a:cubicBezTo>
                <a:cubicBezTo>
                  <a:pt x="1199585" y="1853649"/>
                  <a:pt x="1197430" y="1861843"/>
                  <a:pt x="1194968" y="1870037"/>
                </a:cubicBezTo>
                <a:cubicBezTo>
                  <a:pt x="1179271" y="1858504"/>
                  <a:pt x="1172807" y="1845151"/>
                  <a:pt x="1172499" y="1839384"/>
                </a:cubicBezTo>
                <a:cubicBezTo>
                  <a:pt x="1172038" y="1834073"/>
                  <a:pt x="1174808" y="1832556"/>
                  <a:pt x="1179117" y="1833315"/>
                </a:cubicBezTo>
                <a:close/>
                <a:moveTo>
                  <a:pt x="1357617" y="1824808"/>
                </a:moveTo>
                <a:cubicBezTo>
                  <a:pt x="1357313" y="1820825"/>
                  <a:pt x="1368859" y="1825421"/>
                  <a:pt x="1384961" y="1835531"/>
                </a:cubicBezTo>
                <a:cubicBezTo>
                  <a:pt x="1398026" y="1843802"/>
                  <a:pt x="1418990" y="1859733"/>
                  <a:pt x="1420813" y="1867086"/>
                </a:cubicBezTo>
                <a:cubicBezTo>
                  <a:pt x="1420813" y="1867392"/>
                  <a:pt x="1420813" y="1868005"/>
                  <a:pt x="1420509" y="1868311"/>
                </a:cubicBezTo>
                <a:cubicBezTo>
                  <a:pt x="1413521" y="1873213"/>
                  <a:pt x="1358225" y="1835224"/>
                  <a:pt x="1357617" y="1824808"/>
                </a:cubicBezTo>
                <a:close/>
                <a:moveTo>
                  <a:pt x="1057290" y="1813314"/>
                </a:moveTo>
                <a:cubicBezTo>
                  <a:pt x="1062670" y="1811816"/>
                  <a:pt x="1073402" y="1822600"/>
                  <a:pt x="1083292" y="1836294"/>
                </a:cubicBezTo>
                <a:cubicBezTo>
                  <a:pt x="1085989" y="1840250"/>
                  <a:pt x="1109664" y="1874029"/>
                  <a:pt x="1104270" y="1888941"/>
                </a:cubicBezTo>
                <a:cubicBezTo>
                  <a:pt x="1103670" y="1889853"/>
                  <a:pt x="1103071" y="1890766"/>
                  <a:pt x="1102472" y="1891375"/>
                </a:cubicBezTo>
                <a:cubicBezTo>
                  <a:pt x="1087787" y="1900200"/>
                  <a:pt x="1050926" y="1846032"/>
                  <a:pt x="1053923" y="1819253"/>
                </a:cubicBezTo>
                <a:cubicBezTo>
                  <a:pt x="1054298" y="1815677"/>
                  <a:pt x="1055496" y="1813813"/>
                  <a:pt x="1057290" y="1813314"/>
                </a:cubicBezTo>
                <a:close/>
                <a:moveTo>
                  <a:pt x="660566" y="1804827"/>
                </a:moveTo>
                <a:cubicBezTo>
                  <a:pt x="667966" y="1804785"/>
                  <a:pt x="677775" y="1817890"/>
                  <a:pt x="685346" y="1839676"/>
                </a:cubicBezTo>
                <a:cubicBezTo>
                  <a:pt x="692077" y="1859041"/>
                  <a:pt x="698501" y="1893838"/>
                  <a:pt x="687182" y="1904428"/>
                </a:cubicBezTo>
                <a:cubicBezTo>
                  <a:pt x="686570" y="1904730"/>
                  <a:pt x="685958" y="1905336"/>
                  <a:pt x="685652" y="1905336"/>
                </a:cubicBezTo>
                <a:cubicBezTo>
                  <a:pt x="665767" y="1912900"/>
                  <a:pt x="639763" y="1833927"/>
                  <a:pt x="654142" y="1809418"/>
                </a:cubicBezTo>
                <a:cubicBezTo>
                  <a:pt x="655901" y="1806317"/>
                  <a:pt x="658100" y="1804841"/>
                  <a:pt x="660566" y="1804827"/>
                </a:cubicBezTo>
                <a:close/>
                <a:moveTo>
                  <a:pt x="1514771" y="1804546"/>
                </a:moveTo>
                <a:cubicBezTo>
                  <a:pt x="1514476" y="1803362"/>
                  <a:pt x="1518316" y="1804250"/>
                  <a:pt x="1524223" y="1807210"/>
                </a:cubicBezTo>
                <a:cubicBezTo>
                  <a:pt x="1529244" y="1809874"/>
                  <a:pt x="1538104" y="1814905"/>
                  <a:pt x="1539876" y="1817569"/>
                </a:cubicBezTo>
                <a:cubicBezTo>
                  <a:pt x="1539876" y="1817865"/>
                  <a:pt x="1539876" y="1818161"/>
                  <a:pt x="1539876" y="1818161"/>
                </a:cubicBezTo>
                <a:cubicBezTo>
                  <a:pt x="1538695" y="1820825"/>
                  <a:pt x="1515067" y="1807802"/>
                  <a:pt x="1514771" y="1804546"/>
                </a:cubicBezTo>
                <a:close/>
                <a:moveTo>
                  <a:pt x="360084" y="1796999"/>
                </a:moveTo>
                <a:cubicBezTo>
                  <a:pt x="363689" y="1800460"/>
                  <a:pt x="367293" y="1807384"/>
                  <a:pt x="369845" y="1816769"/>
                </a:cubicBezTo>
                <a:cubicBezTo>
                  <a:pt x="373450" y="1829693"/>
                  <a:pt x="374651" y="1850309"/>
                  <a:pt x="366842" y="1855540"/>
                </a:cubicBezTo>
                <a:cubicBezTo>
                  <a:pt x="366542" y="1855848"/>
                  <a:pt x="365941" y="1856156"/>
                  <a:pt x="365641" y="1856156"/>
                </a:cubicBezTo>
                <a:cubicBezTo>
                  <a:pt x="353026" y="1858925"/>
                  <a:pt x="341313" y="1814000"/>
                  <a:pt x="350323" y="1797999"/>
                </a:cubicBezTo>
                <a:cubicBezTo>
                  <a:pt x="352876" y="1793537"/>
                  <a:pt x="356480" y="1793537"/>
                  <a:pt x="360084" y="1796999"/>
                </a:cubicBezTo>
                <a:close/>
                <a:moveTo>
                  <a:pt x="899863" y="1796177"/>
                </a:moveTo>
                <a:cubicBezTo>
                  <a:pt x="906766" y="1795088"/>
                  <a:pt x="917878" y="1808266"/>
                  <a:pt x="928991" y="1832101"/>
                </a:cubicBezTo>
                <a:cubicBezTo>
                  <a:pt x="930200" y="1834240"/>
                  <a:pt x="954088" y="1885882"/>
                  <a:pt x="942295" y="1903606"/>
                </a:cubicBezTo>
                <a:cubicBezTo>
                  <a:pt x="941993" y="1903911"/>
                  <a:pt x="941388" y="1904522"/>
                  <a:pt x="941086" y="1904828"/>
                </a:cubicBezTo>
                <a:cubicBezTo>
                  <a:pt x="922036" y="1917662"/>
                  <a:pt x="884238" y="1834240"/>
                  <a:pt x="894519" y="1802155"/>
                </a:cubicBezTo>
                <a:cubicBezTo>
                  <a:pt x="895729" y="1798488"/>
                  <a:pt x="897562" y="1796540"/>
                  <a:pt x="899863" y="1796177"/>
                </a:cubicBezTo>
                <a:close/>
                <a:moveTo>
                  <a:pt x="1190664" y="1791219"/>
                </a:moveTo>
                <a:cubicBezTo>
                  <a:pt x="1194179" y="1791816"/>
                  <a:pt x="1199093" y="1794353"/>
                  <a:pt x="1203931" y="1797636"/>
                </a:cubicBezTo>
                <a:cubicBezTo>
                  <a:pt x="1205745" y="1798532"/>
                  <a:pt x="1208164" y="1800323"/>
                  <a:pt x="1209676" y="1801517"/>
                </a:cubicBezTo>
                <a:lnTo>
                  <a:pt x="1209633" y="1801815"/>
                </a:lnTo>
                <a:lnTo>
                  <a:pt x="1236760" y="1824042"/>
                </a:lnTo>
                <a:cubicBezTo>
                  <a:pt x="1244199" y="1831264"/>
                  <a:pt x="1249210" y="1837733"/>
                  <a:pt x="1249364" y="1841795"/>
                </a:cubicBezTo>
                <a:cubicBezTo>
                  <a:pt x="1246897" y="1847813"/>
                  <a:pt x="1225312" y="1836379"/>
                  <a:pt x="1206501" y="1822838"/>
                </a:cubicBezTo>
                <a:lnTo>
                  <a:pt x="1206575" y="1822336"/>
                </a:lnTo>
                <a:lnTo>
                  <a:pt x="1190664" y="1806629"/>
                </a:lnTo>
                <a:cubicBezTo>
                  <a:pt x="1187451" y="1801890"/>
                  <a:pt x="1186091" y="1798084"/>
                  <a:pt x="1185788" y="1796442"/>
                </a:cubicBezTo>
                <a:cubicBezTo>
                  <a:pt x="1185032" y="1791965"/>
                  <a:pt x="1187149" y="1790622"/>
                  <a:pt x="1190664" y="1791219"/>
                </a:cubicBezTo>
                <a:close/>
                <a:moveTo>
                  <a:pt x="1361776" y="1782799"/>
                </a:moveTo>
                <a:cubicBezTo>
                  <a:pt x="1365495" y="1784289"/>
                  <a:pt x="1370906" y="1787194"/>
                  <a:pt x="1377369" y="1791168"/>
                </a:cubicBezTo>
                <a:cubicBezTo>
                  <a:pt x="1387589" y="1797589"/>
                  <a:pt x="1404422" y="1810124"/>
                  <a:pt x="1406526" y="1815933"/>
                </a:cubicBezTo>
                <a:cubicBezTo>
                  <a:pt x="1406526" y="1816239"/>
                  <a:pt x="1406526" y="1816545"/>
                  <a:pt x="1406526" y="1816850"/>
                </a:cubicBezTo>
                <a:cubicBezTo>
                  <a:pt x="1402318" y="1820825"/>
                  <a:pt x="1357830" y="1790557"/>
                  <a:pt x="1356327" y="1782913"/>
                </a:cubicBezTo>
                <a:cubicBezTo>
                  <a:pt x="1356027" y="1781232"/>
                  <a:pt x="1358056" y="1781308"/>
                  <a:pt x="1361776" y="1782799"/>
                </a:cubicBezTo>
                <a:close/>
                <a:moveTo>
                  <a:pt x="1084405" y="1775500"/>
                </a:moveTo>
                <a:cubicBezTo>
                  <a:pt x="1089120" y="1778968"/>
                  <a:pt x="1095024" y="1785598"/>
                  <a:pt x="1100697" y="1793372"/>
                </a:cubicBezTo>
                <a:cubicBezTo>
                  <a:pt x="1103151" y="1796725"/>
                  <a:pt x="1125538" y="1827210"/>
                  <a:pt x="1121858" y="1840623"/>
                </a:cubicBezTo>
                <a:cubicBezTo>
                  <a:pt x="1121551" y="1841233"/>
                  <a:pt x="1120938" y="1842148"/>
                  <a:pt x="1120325" y="1842757"/>
                </a:cubicBezTo>
                <a:cubicBezTo>
                  <a:pt x="1108364" y="1850988"/>
                  <a:pt x="1071563" y="1797335"/>
                  <a:pt x="1075243" y="1776605"/>
                </a:cubicBezTo>
                <a:cubicBezTo>
                  <a:pt x="1076163" y="1771728"/>
                  <a:pt x="1079690" y="1772033"/>
                  <a:pt x="1084405" y="1775500"/>
                </a:cubicBezTo>
                <a:close/>
                <a:moveTo>
                  <a:pt x="1494149" y="1761029"/>
                </a:moveTo>
                <a:cubicBezTo>
                  <a:pt x="1493838" y="1760500"/>
                  <a:pt x="1496012" y="1761029"/>
                  <a:pt x="1499118" y="1762352"/>
                </a:cubicBezTo>
                <a:cubicBezTo>
                  <a:pt x="1502846" y="1763675"/>
                  <a:pt x="1507194" y="1766057"/>
                  <a:pt x="1508126" y="1767115"/>
                </a:cubicBezTo>
                <a:cubicBezTo>
                  <a:pt x="1508126" y="1767115"/>
                  <a:pt x="1508126" y="1767380"/>
                  <a:pt x="1508126" y="1767380"/>
                </a:cubicBezTo>
                <a:cubicBezTo>
                  <a:pt x="1507816" y="1768438"/>
                  <a:pt x="1494459" y="1762617"/>
                  <a:pt x="1494149" y="1761029"/>
                </a:cubicBezTo>
                <a:close/>
                <a:moveTo>
                  <a:pt x="713728" y="1759332"/>
                </a:moveTo>
                <a:cubicBezTo>
                  <a:pt x="721082" y="1759262"/>
                  <a:pt x="731137" y="1773249"/>
                  <a:pt x="739134" y="1796579"/>
                </a:cubicBezTo>
                <a:cubicBezTo>
                  <a:pt x="746751" y="1818022"/>
                  <a:pt x="754063" y="1853961"/>
                  <a:pt x="743095" y="1865438"/>
                </a:cubicBezTo>
                <a:cubicBezTo>
                  <a:pt x="742486" y="1865740"/>
                  <a:pt x="741876" y="1866344"/>
                  <a:pt x="741572" y="1866646"/>
                </a:cubicBezTo>
                <a:cubicBezTo>
                  <a:pt x="721768" y="1874800"/>
                  <a:pt x="693738" y="1790539"/>
                  <a:pt x="707448" y="1764264"/>
                </a:cubicBezTo>
                <a:cubicBezTo>
                  <a:pt x="709124" y="1760942"/>
                  <a:pt x="711276" y="1759356"/>
                  <a:pt x="713728" y="1759332"/>
                </a:cubicBezTo>
                <a:close/>
                <a:moveTo>
                  <a:pt x="935104" y="1754552"/>
                </a:moveTo>
                <a:cubicBezTo>
                  <a:pt x="941998" y="1755915"/>
                  <a:pt x="952475" y="1771016"/>
                  <a:pt x="961225" y="1789389"/>
                </a:cubicBezTo>
                <a:cubicBezTo>
                  <a:pt x="969821" y="1807456"/>
                  <a:pt x="984251" y="1845121"/>
                  <a:pt x="976576" y="1858900"/>
                </a:cubicBezTo>
                <a:cubicBezTo>
                  <a:pt x="975962" y="1859513"/>
                  <a:pt x="974734" y="1860432"/>
                  <a:pt x="973812" y="1860738"/>
                </a:cubicBezTo>
                <a:cubicBezTo>
                  <a:pt x="955391" y="1866862"/>
                  <a:pt x="919163" y="1782652"/>
                  <a:pt x="929602" y="1758155"/>
                </a:cubicBezTo>
                <a:cubicBezTo>
                  <a:pt x="930907" y="1755169"/>
                  <a:pt x="932806" y="1754097"/>
                  <a:pt x="935104" y="1754552"/>
                </a:cubicBezTo>
                <a:close/>
                <a:moveTo>
                  <a:pt x="431289" y="1752332"/>
                </a:moveTo>
                <a:cubicBezTo>
                  <a:pt x="435525" y="1756315"/>
                  <a:pt x="439799" y="1764433"/>
                  <a:pt x="442852" y="1775511"/>
                </a:cubicBezTo>
                <a:cubicBezTo>
                  <a:pt x="446821" y="1789472"/>
                  <a:pt x="449263" y="1814358"/>
                  <a:pt x="439799" y="1821338"/>
                </a:cubicBezTo>
                <a:cubicBezTo>
                  <a:pt x="439494" y="1821338"/>
                  <a:pt x="438883" y="1821642"/>
                  <a:pt x="438578" y="1821642"/>
                </a:cubicBezTo>
                <a:cubicBezTo>
                  <a:pt x="424229" y="1825587"/>
                  <a:pt x="409575" y="1772779"/>
                  <a:pt x="419955" y="1753963"/>
                </a:cubicBezTo>
                <a:cubicBezTo>
                  <a:pt x="422855" y="1748500"/>
                  <a:pt x="427053" y="1748348"/>
                  <a:pt x="431289" y="1752332"/>
                </a:cubicBezTo>
                <a:close/>
                <a:moveTo>
                  <a:pt x="3175" y="1750975"/>
                </a:moveTo>
                <a:lnTo>
                  <a:pt x="4763" y="1752563"/>
                </a:lnTo>
                <a:lnTo>
                  <a:pt x="3175" y="1755738"/>
                </a:lnTo>
                <a:lnTo>
                  <a:pt x="1588" y="1754150"/>
                </a:lnTo>
                <a:close/>
                <a:moveTo>
                  <a:pt x="1196182" y="1750789"/>
                </a:moveTo>
                <a:cubicBezTo>
                  <a:pt x="1199078" y="1751226"/>
                  <a:pt x="1203304" y="1753194"/>
                  <a:pt x="1207530" y="1755673"/>
                </a:cubicBezTo>
                <a:cubicBezTo>
                  <a:pt x="1209095" y="1756548"/>
                  <a:pt x="1211286" y="1758005"/>
                  <a:pt x="1212851" y="1759172"/>
                </a:cubicBezTo>
                <a:lnTo>
                  <a:pt x="1212832" y="1759687"/>
                </a:lnTo>
                <a:lnTo>
                  <a:pt x="1234559" y="1777106"/>
                </a:lnTo>
                <a:cubicBezTo>
                  <a:pt x="1240995" y="1783097"/>
                  <a:pt x="1245586" y="1788529"/>
                  <a:pt x="1246188" y="1791952"/>
                </a:cubicBezTo>
                <a:cubicBezTo>
                  <a:pt x="1244683" y="1797012"/>
                  <a:pt x="1227220" y="1787487"/>
                  <a:pt x="1211263" y="1776474"/>
                </a:cubicBezTo>
                <a:lnTo>
                  <a:pt x="1211295" y="1775546"/>
                </a:lnTo>
                <a:lnTo>
                  <a:pt x="1197708" y="1763436"/>
                </a:lnTo>
                <a:cubicBezTo>
                  <a:pt x="1194617" y="1759609"/>
                  <a:pt x="1193130" y="1756548"/>
                  <a:pt x="1192817" y="1755090"/>
                </a:cubicBezTo>
                <a:cubicBezTo>
                  <a:pt x="1191722" y="1751445"/>
                  <a:pt x="1193287" y="1750351"/>
                  <a:pt x="1196182" y="1750789"/>
                </a:cubicBezTo>
                <a:close/>
                <a:moveTo>
                  <a:pt x="1349976" y="1741924"/>
                </a:moveTo>
                <a:cubicBezTo>
                  <a:pt x="1349376" y="1739862"/>
                  <a:pt x="1355676" y="1742219"/>
                  <a:pt x="1365276" y="1747816"/>
                </a:cubicBezTo>
                <a:cubicBezTo>
                  <a:pt x="1372776" y="1752235"/>
                  <a:pt x="1385376" y="1761072"/>
                  <a:pt x="1387476" y="1765197"/>
                </a:cubicBezTo>
                <a:cubicBezTo>
                  <a:pt x="1387476" y="1765197"/>
                  <a:pt x="1387476" y="1765491"/>
                  <a:pt x="1387176" y="1765786"/>
                </a:cubicBezTo>
                <a:cubicBezTo>
                  <a:pt x="1385076" y="1768437"/>
                  <a:pt x="1351776" y="1747521"/>
                  <a:pt x="1349976" y="1741924"/>
                </a:cubicBezTo>
                <a:close/>
                <a:moveTo>
                  <a:pt x="1099440" y="1736388"/>
                </a:moveTo>
                <a:cubicBezTo>
                  <a:pt x="1103522" y="1739406"/>
                  <a:pt x="1108811" y="1745144"/>
                  <a:pt x="1113943" y="1751701"/>
                </a:cubicBezTo>
                <a:cubicBezTo>
                  <a:pt x="1116432" y="1754681"/>
                  <a:pt x="1136651" y="1781209"/>
                  <a:pt x="1134785" y="1792833"/>
                </a:cubicBezTo>
                <a:cubicBezTo>
                  <a:pt x="1134474" y="1793429"/>
                  <a:pt x="1134163" y="1794324"/>
                  <a:pt x="1133540" y="1794622"/>
                </a:cubicBezTo>
                <a:cubicBezTo>
                  <a:pt x="1124519" y="1801775"/>
                  <a:pt x="1090613" y="1755278"/>
                  <a:pt x="1092168" y="1737394"/>
                </a:cubicBezTo>
                <a:cubicBezTo>
                  <a:pt x="1092480" y="1733072"/>
                  <a:pt x="1095357" y="1733370"/>
                  <a:pt x="1099440" y="1736388"/>
                </a:cubicBezTo>
                <a:close/>
                <a:moveTo>
                  <a:pt x="960988" y="1718324"/>
                </a:moveTo>
                <a:cubicBezTo>
                  <a:pt x="964323" y="1708112"/>
                  <a:pt x="976145" y="1720126"/>
                  <a:pt x="989180" y="1746856"/>
                </a:cubicBezTo>
                <a:cubicBezTo>
                  <a:pt x="990090" y="1748958"/>
                  <a:pt x="1012825" y="1795510"/>
                  <a:pt x="1005247" y="1811428"/>
                </a:cubicBezTo>
                <a:cubicBezTo>
                  <a:pt x="1004640" y="1812029"/>
                  <a:pt x="1004034" y="1812930"/>
                  <a:pt x="1003125" y="1813230"/>
                </a:cubicBezTo>
                <a:cubicBezTo>
                  <a:pt x="987058" y="1819237"/>
                  <a:pt x="952500" y="1741750"/>
                  <a:pt x="960988" y="1718324"/>
                </a:cubicBezTo>
                <a:close/>
                <a:moveTo>
                  <a:pt x="760730" y="1716477"/>
                </a:moveTo>
                <a:cubicBezTo>
                  <a:pt x="767655" y="1716519"/>
                  <a:pt x="777489" y="1730705"/>
                  <a:pt x="785805" y="1754349"/>
                </a:cubicBezTo>
                <a:cubicBezTo>
                  <a:pt x="793597" y="1776266"/>
                  <a:pt x="801688" y="1813495"/>
                  <a:pt x="791499" y="1825204"/>
                </a:cubicBezTo>
                <a:cubicBezTo>
                  <a:pt x="791199" y="1825505"/>
                  <a:pt x="790600" y="1826105"/>
                  <a:pt x="790000" y="1826405"/>
                </a:cubicBezTo>
                <a:cubicBezTo>
                  <a:pt x="771720" y="1835112"/>
                  <a:pt x="742950" y="1748944"/>
                  <a:pt x="754938" y="1721323"/>
                </a:cubicBezTo>
                <a:cubicBezTo>
                  <a:pt x="756436" y="1718020"/>
                  <a:pt x="758421" y="1716463"/>
                  <a:pt x="760730" y="1716477"/>
                </a:cubicBezTo>
                <a:close/>
                <a:moveTo>
                  <a:pt x="82448" y="1713966"/>
                </a:moveTo>
                <a:cubicBezTo>
                  <a:pt x="83984" y="1711287"/>
                  <a:pt x="86749" y="1714859"/>
                  <a:pt x="87978" y="1719324"/>
                </a:cubicBezTo>
                <a:cubicBezTo>
                  <a:pt x="88593" y="1722896"/>
                  <a:pt x="88900" y="1728551"/>
                  <a:pt x="86442" y="1729742"/>
                </a:cubicBezTo>
                <a:cubicBezTo>
                  <a:pt x="86442" y="1729742"/>
                  <a:pt x="86135" y="1729742"/>
                  <a:pt x="86135" y="1729742"/>
                </a:cubicBezTo>
                <a:cubicBezTo>
                  <a:pt x="82448" y="1730337"/>
                  <a:pt x="79375" y="1717836"/>
                  <a:pt x="82448" y="1713966"/>
                </a:cubicBezTo>
                <a:close/>
                <a:moveTo>
                  <a:pt x="1198581" y="1710010"/>
                </a:moveTo>
                <a:cubicBezTo>
                  <a:pt x="1201102" y="1710939"/>
                  <a:pt x="1204038" y="1712720"/>
                  <a:pt x="1205543" y="1713650"/>
                </a:cubicBezTo>
                <a:lnTo>
                  <a:pt x="1209715" y="1716511"/>
                </a:lnTo>
                <a:lnTo>
                  <a:pt x="1209676" y="1716050"/>
                </a:lnTo>
                <a:cubicBezTo>
                  <a:pt x="1219416" y="1722703"/>
                  <a:pt x="1238268" y="1736914"/>
                  <a:pt x="1239839" y="1743264"/>
                </a:cubicBezTo>
                <a:cubicBezTo>
                  <a:pt x="1239525" y="1745532"/>
                  <a:pt x="1235126" y="1744323"/>
                  <a:pt x="1229392" y="1741601"/>
                </a:cubicBezTo>
                <a:lnTo>
                  <a:pt x="1211192" y="1731018"/>
                </a:lnTo>
                <a:lnTo>
                  <a:pt x="1211264" y="1731925"/>
                </a:lnTo>
                <a:cubicBezTo>
                  <a:pt x="1198619" y="1722942"/>
                  <a:pt x="1194102" y="1713959"/>
                  <a:pt x="1194102" y="1711481"/>
                </a:cubicBezTo>
                <a:cubicBezTo>
                  <a:pt x="1193952" y="1709003"/>
                  <a:pt x="1196059" y="1709081"/>
                  <a:pt x="1198581" y="1710010"/>
                </a:cubicBezTo>
                <a:close/>
                <a:moveTo>
                  <a:pt x="497976" y="1708969"/>
                </a:moveTo>
                <a:cubicBezTo>
                  <a:pt x="502716" y="1713440"/>
                  <a:pt x="507612" y="1722533"/>
                  <a:pt x="511342" y="1734961"/>
                </a:cubicBezTo>
                <a:cubicBezTo>
                  <a:pt x="515694" y="1751026"/>
                  <a:pt x="519113" y="1779216"/>
                  <a:pt x="509166" y="1787097"/>
                </a:cubicBezTo>
                <a:cubicBezTo>
                  <a:pt x="508544" y="1787400"/>
                  <a:pt x="507923" y="1787703"/>
                  <a:pt x="507612" y="1787703"/>
                </a:cubicBezTo>
                <a:cubicBezTo>
                  <a:pt x="491759" y="1792250"/>
                  <a:pt x="474663" y="1732536"/>
                  <a:pt x="485542" y="1710712"/>
                </a:cubicBezTo>
                <a:cubicBezTo>
                  <a:pt x="488651" y="1704650"/>
                  <a:pt x="493236" y="1704498"/>
                  <a:pt x="497976" y="1708969"/>
                </a:cubicBezTo>
                <a:close/>
                <a:moveTo>
                  <a:pt x="1337297" y="1700800"/>
                </a:moveTo>
                <a:cubicBezTo>
                  <a:pt x="1338537" y="1700175"/>
                  <a:pt x="1345362" y="1704235"/>
                  <a:pt x="1347533" y="1705484"/>
                </a:cubicBezTo>
                <a:cubicBezTo>
                  <a:pt x="1352807" y="1708607"/>
                  <a:pt x="1361803" y="1714541"/>
                  <a:pt x="1363664" y="1717664"/>
                </a:cubicBezTo>
                <a:cubicBezTo>
                  <a:pt x="1363664" y="1717664"/>
                  <a:pt x="1363664" y="1717976"/>
                  <a:pt x="1363354" y="1718288"/>
                </a:cubicBezTo>
                <a:cubicBezTo>
                  <a:pt x="1360872" y="1719225"/>
                  <a:pt x="1336676" y="1703298"/>
                  <a:pt x="1337297" y="1700800"/>
                </a:cubicBezTo>
                <a:close/>
                <a:moveTo>
                  <a:pt x="1103914" y="1696745"/>
                </a:moveTo>
                <a:cubicBezTo>
                  <a:pt x="1104539" y="1692237"/>
                  <a:pt x="1111414" y="1697346"/>
                  <a:pt x="1121726" y="1710270"/>
                </a:cubicBezTo>
                <a:cubicBezTo>
                  <a:pt x="1123601" y="1712975"/>
                  <a:pt x="1141414" y="1735817"/>
                  <a:pt x="1141102" y="1746035"/>
                </a:cubicBezTo>
                <a:cubicBezTo>
                  <a:pt x="1140789" y="1746636"/>
                  <a:pt x="1140477" y="1747238"/>
                  <a:pt x="1140164" y="1747538"/>
                </a:cubicBezTo>
                <a:cubicBezTo>
                  <a:pt x="1133289" y="1754150"/>
                  <a:pt x="1101726" y="1709969"/>
                  <a:pt x="1103914" y="1696745"/>
                </a:cubicBezTo>
                <a:close/>
                <a:moveTo>
                  <a:pt x="988873" y="1675815"/>
                </a:moveTo>
                <a:cubicBezTo>
                  <a:pt x="993842" y="1677056"/>
                  <a:pt x="1002408" y="1690311"/>
                  <a:pt x="1009946" y="1705428"/>
                </a:cubicBezTo>
                <a:cubicBezTo>
                  <a:pt x="1010860" y="1707233"/>
                  <a:pt x="1031876" y="1749953"/>
                  <a:pt x="1026394" y="1764694"/>
                </a:cubicBezTo>
                <a:cubicBezTo>
                  <a:pt x="1026089" y="1765295"/>
                  <a:pt x="1025480" y="1765897"/>
                  <a:pt x="1024871" y="1766198"/>
                </a:cubicBezTo>
                <a:cubicBezTo>
                  <a:pt x="1011774" y="1771613"/>
                  <a:pt x="979488" y="1700615"/>
                  <a:pt x="985275" y="1678955"/>
                </a:cubicBezTo>
                <a:cubicBezTo>
                  <a:pt x="985961" y="1676322"/>
                  <a:pt x="987217" y="1675401"/>
                  <a:pt x="988873" y="1675815"/>
                </a:cubicBezTo>
                <a:close/>
                <a:moveTo>
                  <a:pt x="799219" y="1675192"/>
                </a:moveTo>
                <a:cubicBezTo>
                  <a:pt x="805312" y="1665250"/>
                  <a:pt x="818108" y="1680615"/>
                  <a:pt x="829076" y="1711346"/>
                </a:cubicBezTo>
                <a:cubicBezTo>
                  <a:pt x="837303" y="1734243"/>
                  <a:pt x="846138" y="1772505"/>
                  <a:pt x="836998" y="1784857"/>
                </a:cubicBezTo>
                <a:cubicBezTo>
                  <a:pt x="836084" y="1785460"/>
                  <a:pt x="835170" y="1786062"/>
                  <a:pt x="833951" y="1786364"/>
                </a:cubicBezTo>
                <a:cubicBezTo>
                  <a:pt x="814452" y="1789075"/>
                  <a:pt x="785813" y="1697788"/>
                  <a:pt x="799219" y="1675192"/>
                </a:cubicBezTo>
                <a:close/>
                <a:moveTo>
                  <a:pt x="1203326" y="1674775"/>
                </a:moveTo>
                <a:cubicBezTo>
                  <a:pt x="1211408" y="1680431"/>
                  <a:pt x="1223819" y="1690551"/>
                  <a:pt x="1225551" y="1695314"/>
                </a:cubicBezTo>
                <a:cubicBezTo>
                  <a:pt x="1225551" y="1698588"/>
                  <a:pt x="1213428" y="1691742"/>
                  <a:pt x="1205924" y="1686384"/>
                </a:cubicBezTo>
                <a:cubicBezTo>
                  <a:pt x="1205058" y="1682514"/>
                  <a:pt x="1204192" y="1678645"/>
                  <a:pt x="1203326" y="1674775"/>
                </a:cubicBezTo>
                <a:close/>
                <a:moveTo>
                  <a:pt x="165056" y="1673954"/>
                </a:moveTo>
                <a:cubicBezTo>
                  <a:pt x="166746" y="1675719"/>
                  <a:pt x="168363" y="1679173"/>
                  <a:pt x="169392" y="1683828"/>
                </a:cubicBezTo>
                <a:cubicBezTo>
                  <a:pt x="170568" y="1689534"/>
                  <a:pt x="171450" y="1699746"/>
                  <a:pt x="167334" y="1702449"/>
                </a:cubicBezTo>
                <a:cubicBezTo>
                  <a:pt x="167040" y="1702449"/>
                  <a:pt x="167040" y="1702449"/>
                  <a:pt x="166746" y="1702449"/>
                </a:cubicBezTo>
                <a:cubicBezTo>
                  <a:pt x="160867" y="1703350"/>
                  <a:pt x="155575" y="1681425"/>
                  <a:pt x="160279" y="1674217"/>
                </a:cubicBezTo>
                <a:cubicBezTo>
                  <a:pt x="161602" y="1672115"/>
                  <a:pt x="163365" y="1672190"/>
                  <a:pt x="165056" y="1673954"/>
                </a:cubicBezTo>
                <a:close/>
                <a:moveTo>
                  <a:pt x="1192968" y="1669734"/>
                </a:moveTo>
                <a:cubicBezTo>
                  <a:pt x="1194952" y="1670489"/>
                  <a:pt x="1197287" y="1671917"/>
                  <a:pt x="1198376" y="1672552"/>
                </a:cubicBezTo>
                <a:cubicBezTo>
                  <a:pt x="1199310" y="1673187"/>
                  <a:pt x="1201178" y="1674457"/>
                  <a:pt x="1202112" y="1675092"/>
                </a:cubicBezTo>
                <a:cubicBezTo>
                  <a:pt x="1203045" y="1679220"/>
                  <a:pt x="1203979" y="1683348"/>
                  <a:pt x="1204913" y="1687475"/>
                </a:cubicBezTo>
                <a:cubicBezTo>
                  <a:pt x="1193396" y="1679537"/>
                  <a:pt x="1189972" y="1672552"/>
                  <a:pt x="1189661" y="1670965"/>
                </a:cubicBezTo>
                <a:cubicBezTo>
                  <a:pt x="1189349" y="1668901"/>
                  <a:pt x="1190984" y="1668980"/>
                  <a:pt x="1192968" y="1669734"/>
                </a:cubicBezTo>
                <a:close/>
                <a:moveTo>
                  <a:pt x="547810" y="1664327"/>
                </a:moveTo>
                <a:cubicBezTo>
                  <a:pt x="554526" y="1654137"/>
                  <a:pt x="566127" y="1667024"/>
                  <a:pt x="573454" y="1692799"/>
                </a:cubicBezTo>
                <a:cubicBezTo>
                  <a:pt x="578339" y="1710182"/>
                  <a:pt x="582613" y="1741052"/>
                  <a:pt x="572538" y="1750043"/>
                </a:cubicBezTo>
                <a:cubicBezTo>
                  <a:pt x="572233" y="1750043"/>
                  <a:pt x="571623" y="1750342"/>
                  <a:pt x="571012" y="1750642"/>
                </a:cubicBezTo>
                <a:cubicBezTo>
                  <a:pt x="553916" y="1755737"/>
                  <a:pt x="534988" y="1684707"/>
                  <a:pt x="547810" y="1664327"/>
                </a:cubicBezTo>
                <a:close/>
                <a:moveTo>
                  <a:pt x="1319213" y="1661161"/>
                </a:moveTo>
                <a:cubicBezTo>
                  <a:pt x="1319765" y="1660487"/>
                  <a:pt x="1323354" y="1663181"/>
                  <a:pt x="1324183" y="1663518"/>
                </a:cubicBezTo>
                <a:cubicBezTo>
                  <a:pt x="1326667" y="1665538"/>
                  <a:pt x="1330809" y="1668906"/>
                  <a:pt x="1331913" y="1670590"/>
                </a:cubicBezTo>
                <a:cubicBezTo>
                  <a:pt x="1331913" y="1670590"/>
                  <a:pt x="1331913" y="1670590"/>
                  <a:pt x="1331913" y="1670927"/>
                </a:cubicBezTo>
                <a:cubicBezTo>
                  <a:pt x="1331085" y="1671600"/>
                  <a:pt x="1319213" y="1662508"/>
                  <a:pt x="1319213" y="1661161"/>
                </a:cubicBezTo>
                <a:close/>
                <a:moveTo>
                  <a:pt x="1109968" y="1658007"/>
                </a:moveTo>
                <a:cubicBezTo>
                  <a:pt x="1110274" y="1654137"/>
                  <a:pt x="1115769" y="1658602"/>
                  <a:pt x="1124012" y="1669615"/>
                </a:cubicBezTo>
                <a:cubicBezTo>
                  <a:pt x="1124928" y="1670211"/>
                  <a:pt x="1141108" y="1691047"/>
                  <a:pt x="1141413" y="1699977"/>
                </a:cubicBezTo>
                <a:cubicBezTo>
                  <a:pt x="1141413" y="1700274"/>
                  <a:pt x="1141413" y="1700870"/>
                  <a:pt x="1141108" y="1701167"/>
                </a:cubicBezTo>
                <a:cubicBezTo>
                  <a:pt x="1136529" y="1706525"/>
                  <a:pt x="1109663" y="1669020"/>
                  <a:pt x="1109968" y="1658007"/>
                </a:cubicBezTo>
                <a:close/>
                <a:moveTo>
                  <a:pt x="1007393" y="1638970"/>
                </a:moveTo>
                <a:cubicBezTo>
                  <a:pt x="1009785" y="1633500"/>
                  <a:pt x="1017856" y="1643832"/>
                  <a:pt x="1028021" y="1664496"/>
                </a:cubicBezTo>
                <a:cubicBezTo>
                  <a:pt x="1028618" y="1666015"/>
                  <a:pt x="1047751" y="1705519"/>
                  <a:pt x="1044463" y="1718890"/>
                </a:cubicBezTo>
                <a:cubicBezTo>
                  <a:pt x="1044164" y="1719498"/>
                  <a:pt x="1043566" y="1720409"/>
                  <a:pt x="1042968" y="1720409"/>
                </a:cubicBezTo>
                <a:cubicBezTo>
                  <a:pt x="1032804" y="1725575"/>
                  <a:pt x="1001713" y="1653860"/>
                  <a:pt x="1007393" y="1638970"/>
                </a:cubicBezTo>
                <a:close/>
                <a:moveTo>
                  <a:pt x="241504" y="1632805"/>
                </a:moveTo>
                <a:cubicBezTo>
                  <a:pt x="243880" y="1635327"/>
                  <a:pt x="246146" y="1640294"/>
                  <a:pt x="247608" y="1647019"/>
                </a:cubicBezTo>
                <a:cubicBezTo>
                  <a:pt x="249655" y="1655578"/>
                  <a:pt x="250825" y="1670861"/>
                  <a:pt x="245269" y="1674835"/>
                </a:cubicBezTo>
                <a:cubicBezTo>
                  <a:pt x="244976" y="1674835"/>
                  <a:pt x="244684" y="1674835"/>
                  <a:pt x="244391" y="1674835"/>
                </a:cubicBezTo>
                <a:cubicBezTo>
                  <a:pt x="236203" y="1676363"/>
                  <a:pt x="228600" y="1643656"/>
                  <a:pt x="234741" y="1633264"/>
                </a:cubicBezTo>
                <a:cubicBezTo>
                  <a:pt x="236642" y="1630207"/>
                  <a:pt x="239128" y="1630283"/>
                  <a:pt x="241504" y="1632805"/>
                </a:cubicBezTo>
                <a:close/>
                <a:moveTo>
                  <a:pt x="1181101" y="1631912"/>
                </a:moveTo>
                <a:cubicBezTo>
                  <a:pt x="1184683" y="1634615"/>
                  <a:pt x="1188591" y="1637018"/>
                  <a:pt x="1192499" y="1639421"/>
                </a:cubicBezTo>
                <a:lnTo>
                  <a:pt x="1193647" y="1642598"/>
                </a:lnTo>
                <a:lnTo>
                  <a:pt x="1192630" y="1639215"/>
                </a:lnTo>
                <a:cubicBezTo>
                  <a:pt x="1192058" y="1637310"/>
                  <a:pt x="1191485" y="1635405"/>
                  <a:pt x="1190626" y="1633500"/>
                </a:cubicBezTo>
                <a:cubicBezTo>
                  <a:pt x="1194634" y="1636675"/>
                  <a:pt x="1206085" y="1645565"/>
                  <a:pt x="1207803" y="1649693"/>
                </a:cubicBezTo>
                <a:cubicBezTo>
                  <a:pt x="1208089" y="1652550"/>
                  <a:pt x="1198356" y="1646200"/>
                  <a:pt x="1193775" y="1643025"/>
                </a:cubicBezTo>
                <a:lnTo>
                  <a:pt x="1193766" y="1642994"/>
                </a:lnTo>
                <a:close/>
                <a:moveTo>
                  <a:pt x="842155" y="1629632"/>
                </a:moveTo>
                <a:cubicBezTo>
                  <a:pt x="848122" y="1631143"/>
                  <a:pt x="857023" y="1645661"/>
                  <a:pt x="865414" y="1668483"/>
                </a:cubicBezTo>
                <a:cubicBezTo>
                  <a:pt x="873579" y="1691078"/>
                  <a:pt x="882650" y="1729341"/>
                  <a:pt x="874788" y="1741392"/>
                </a:cubicBezTo>
                <a:cubicBezTo>
                  <a:pt x="874183" y="1741994"/>
                  <a:pt x="873276" y="1742898"/>
                  <a:pt x="872369" y="1743199"/>
                </a:cubicBezTo>
                <a:cubicBezTo>
                  <a:pt x="854529" y="1746212"/>
                  <a:pt x="825500" y="1655226"/>
                  <a:pt x="837293" y="1632631"/>
                </a:cubicBezTo>
                <a:cubicBezTo>
                  <a:pt x="838503" y="1630070"/>
                  <a:pt x="840166" y="1629128"/>
                  <a:pt x="842155" y="1629632"/>
                </a:cubicBezTo>
                <a:close/>
                <a:moveTo>
                  <a:pt x="1112464" y="1619007"/>
                </a:moveTo>
                <a:cubicBezTo>
                  <a:pt x="1112767" y="1616037"/>
                  <a:pt x="1120651" y="1625836"/>
                  <a:pt x="1123077" y="1628806"/>
                </a:cubicBezTo>
                <a:cubicBezTo>
                  <a:pt x="1123684" y="1629696"/>
                  <a:pt x="1137026" y="1646919"/>
                  <a:pt x="1138239" y="1653749"/>
                </a:cubicBezTo>
                <a:cubicBezTo>
                  <a:pt x="1138239" y="1654343"/>
                  <a:pt x="1138239" y="1654937"/>
                  <a:pt x="1137936" y="1655234"/>
                </a:cubicBezTo>
                <a:cubicBezTo>
                  <a:pt x="1133691" y="1657312"/>
                  <a:pt x="1111251" y="1625539"/>
                  <a:pt x="1112464" y="1619007"/>
                </a:cubicBezTo>
                <a:close/>
                <a:moveTo>
                  <a:pt x="610449" y="1614153"/>
                </a:moveTo>
                <a:cubicBezTo>
                  <a:pt x="616782" y="1614726"/>
                  <a:pt x="625170" y="1628364"/>
                  <a:pt x="631210" y="1649909"/>
                </a:cubicBezTo>
                <a:cubicBezTo>
                  <a:pt x="636579" y="1669469"/>
                  <a:pt x="641351" y="1704003"/>
                  <a:pt x="631508" y="1713783"/>
                </a:cubicBezTo>
                <a:cubicBezTo>
                  <a:pt x="630912" y="1714089"/>
                  <a:pt x="630315" y="1714394"/>
                  <a:pt x="630017" y="1714700"/>
                </a:cubicBezTo>
                <a:cubicBezTo>
                  <a:pt x="613016" y="1720812"/>
                  <a:pt x="592138" y="1641352"/>
                  <a:pt x="604963" y="1618125"/>
                </a:cubicBezTo>
                <a:cubicBezTo>
                  <a:pt x="606455" y="1615222"/>
                  <a:pt x="608337" y="1613962"/>
                  <a:pt x="610449" y="1614153"/>
                </a:cubicBezTo>
                <a:close/>
                <a:moveTo>
                  <a:pt x="1023114" y="1600274"/>
                </a:moveTo>
                <a:cubicBezTo>
                  <a:pt x="1024628" y="1595400"/>
                  <a:pt x="1031294" y="1604234"/>
                  <a:pt x="1040685" y="1623120"/>
                </a:cubicBezTo>
                <a:cubicBezTo>
                  <a:pt x="1041291" y="1624643"/>
                  <a:pt x="1058863" y="1660283"/>
                  <a:pt x="1057045" y="1671858"/>
                </a:cubicBezTo>
                <a:cubicBezTo>
                  <a:pt x="1056742" y="1672467"/>
                  <a:pt x="1056439" y="1673076"/>
                  <a:pt x="1055834" y="1673381"/>
                </a:cubicBezTo>
                <a:cubicBezTo>
                  <a:pt x="1047654" y="1677950"/>
                  <a:pt x="1019175" y="1614591"/>
                  <a:pt x="1023114" y="1600274"/>
                </a:cubicBezTo>
                <a:close/>
                <a:moveTo>
                  <a:pt x="1173163" y="1593812"/>
                </a:moveTo>
                <a:cubicBezTo>
                  <a:pt x="1177550" y="1597180"/>
                  <a:pt x="1182814" y="1601894"/>
                  <a:pt x="1183984" y="1603915"/>
                </a:cubicBezTo>
                <a:cubicBezTo>
                  <a:pt x="1184276" y="1604252"/>
                  <a:pt x="1184276" y="1604252"/>
                  <a:pt x="1183984" y="1604588"/>
                </a:cubicBezTo>
                <a:cubicBezTo>
                  <a:pt x="1183106" y="1604925"/>
                  <a:pt x="1178135" y="1601558"/>
                  <a:pt x="1176088" y="1600211"/>
                </a:cubicBezTo>
                <a:cubicBezTo>
                  <a:pt x="1175210" y="1597853"/>
                  <a:pt x="1174333" y="1595833"/>
                  <a:pt x="1173163" y="1593812"/>
                </a:cubicBezTo>
                <a:close/>
                <a:moveTo>
                  <a:pt x="315145" y="1589906"/>
                </a:moveTo>
                <a:cubicBezTo>
                  <a:pt x="318251" y="1593070"/>
                  <a:pt x="321279" y="1599322"/>
                  <a:pt x="323298" y="1607709"/>
                </a:cubicBezTo>
                <a:cubicBezTo>
                  <a:pt x="326093" y="1619299"/>
                  <a:pt x="327025" y="1637598"/>
                  <a:pt x="320192" y="1642173"/>
                </a:cubicBezTo>
                <a:cubicBezTo>
                  <a:pt x="319881" y="1642173"/>
                  <a:pt x="319571" y="1642478"/>
                  <a:pt x="319260" y="1642478"/>
                </a:cubicBezTo>
                <a:cubicBezTo>
                  <a:pt x="308389" y="1644613"/>
                  <a:pt x="298450" y="1604354"/>
                  <a:pt x="306525" y="1590630"/>
                </a:cubicBezTo>
                <a:cubicBezTo>
                  <a:pt x="308855" y="1586665"/>
                  <a:pt x="312039" y="1586741"/>
                  <a:pt x="315145" y="1589906"/>
                </a:cubicBezTo>
                <a:close/>
                <a:moveTo>
                  <a:pt x="876469" y="1589317"/>
                </a:moveTo>
                <a:cubicBezTo>
                  <a:pt x="882273" y="1591478"/>
                  <a:pt x="890906" y="1607533"/>
                  <a:pt x="897996" y="1626618"/>
                </a:cubicBezTo>
                <a:cubicBezTo>
                  <a:pt x="904705" y="1645778"/>
                  <a:pt x="915988" y="1684697"/>
                  <a:pt x="908974" y="1697271"/>
                </a:cubicBezTo>
                <a:cubicBezTo>
                  <a:pt x="908365" y="1697870"/>
                  <a:pt x="907450" y="1698768"/>
                  <a:pt x="906840" y="1698768"/>
                </a:cubicBezTo>
                <a:cubicBezTo>
                  <a:pt x="890983" y="1701762"/>
                  <a:pt x="862013" y="1614044"/>
                  <a:pt x="871771" y="1592189"/>
                </a:cubicBezTo>
                <a:cubicBezTo>
                  <a:pt x="872915" y="1589420"/>
                  <a:pt x="874535" y="1588597"/>
                  <a:pt x="876469" y="1589317"/>
                </a:cubicBezTo>
                <a:close/>
                <a:moveTo>
                  <a:pt x="1108562" y="1581112"/>
                </a:moveTo>
                <a:cubicBezTo>
                  <a:pt x="1109451" y="1581112"/>
                  <a:pt x="1112118" y="1583763"/>
                  <a:pt x="1116267" y="1589066"/>
                </a:cubicBezTo>
                <a:cubicBezTo>
                  <a:pt x="1116563" y="1589655"/>
                  <a:pt x="1126935" y="1603206"/>
                  <a:pt x="1128713" y="1608803"/>
                </a:cubicBezTo>
                <a:cubicBezTo>
                  <a:pt x="1128713" y="1609393"/>
                  <a:pt x="1128713" y="1609687"/>
                  <a:pt x="1128120" y="1609687"/>
                </a:cubicBezTo>
                <a:cubicBezTo>
                  <a:pt x="1124564" y="1609687"/>
                  <a:pt x="1106488" y="1583469"/>
                  <a:pt x="1108562" y="1581112"/>
                </a:cubicBezTo>
                <a:close/>
                <a:moveTo>
                  <a:pt x="662186" y="1570020"/>
                </a:moveTo>
                <a:cubicBezTo>
                  <a:pt x="668621" y="1570588"/>
                  <a:pt x="677182" y="1584798"/>
                  <a:pt x="683532" y="1607533"/>
                </a:cubicBezTo>
                <a:cubicBezTo>
                  <a:pt x="689580" y="1628147"/>
                  <a:pt x="695325" y="1664827"/>
                  <a:pt x="685649" y="1675437"/>
                </a:cubicBezTo>
                <a:cubicBezTo>
                  <a:pt x="685044" y="1675740"/>
                  <a:pt x="684742" y="1676043"/>
                  <a:pt x="684137" y="1676346"/>
                </a:cubicBezTo>
                <a:cubicBezTo>
                  <a:pt x="667204" y="1682712"/>
                  <a:pt x="644525" y="1598742"/>
                  <a:pt x="656620" y="1574188"/>
                </a:cubicBezTo>
                <a:cubicBezTo>
                  <a:pt x="658132" y="1571157"/>
                  <a:pt x="660041" y="1569830"/>
                  <a:pt x="662186" y="1570020"/>
                </a:cubicBezTo>
                <a:close/>
                <a:moveTo>
                  <a:pt x="1033256" y="1561611"/>
                </a:moveTo>
                <a:cubicBezTo>
                  <a:pt x="1034774" y="1558887"/>
                  <a:pt x="1041759" y="1570390"/>
                  <a:pt x="1047529" y="1582195"/>
                </a:cubicBezTo>
                <a:cubicBezTo>
                  <a:pt x="1048137" y="1583709"/>
                  <a:pt x="1063625" y="1614887"/>
                  <a:pt x="1063018" y="1624876"/>
                </a:cubicBezTo>
                <a:cubicBezTo>
                  <a:pt x="1063018" y="1625482"/>
                  <a:pt x="1062714" y="1626087"/>
                  <a:pt x="1062410" y="1626087"/>
                </a:cubicBezTo>
                <a:cubicBezTo>
                  <a:pt x="1056033" y="1630325"/>
                  <a:pt x="1028700" y="1570087"/>
                  <a:pt x="1033256" y="1561611"/>
                </a:cubicBezTo>
                <a:close/>
                <a:moveTo>
                  <a:pt x="1150938" y="1555712"/>
                </a:moveTo>
                <a:cubicBezTo>
                  <a:pt x="1151891" y="1556392"/>
                  <a:pt x="1154749" y="1557753"/>
                  <a:pt x="1155384" y="1558434"/>
                </a:cubicBezTo>
                <a:cubicBezTo>
                  <a:pt x="1155701" y="1558434"/>
                  <a:pt x="1155701" y="1558660"/>
                  <a:pt x="1155701" y="1558660"/>
                </a:cubicBezTo>
                <a:cubicBezTo>
                  <a:pt x="1155384" y="1558660"/>
                  <a:pt x="1155384" y="1558887"/>
                  <a:pt x="1152526" y="1557753"/>
                </a:cubicBezTo>
                <a:cubicBezTo>
                  <a:pt x="1152208" y="1557073"/>
                  <a:pt x="1151573" y="1556392"/>
                  <a:pt x="1150938" y="1555712"/>
                </a:cubicBezTo>
                <a:close/>
                <a:moveTo>
                  <a:pt x="901958" y="1550342"/>
                </a:moveTo>
                <a:cubicBezTo>
                  <a:pt x="905516" y="1544600"/>
                  <a:pt x="914706" y="1558803"/>
                  <a:pt x="924193" y="1585092"/>
                </a:cubicBezTo>
                <a:cubicBezTo>
                  <a:pt x="930715" y="1603525"/>
                  <a:pt x="941388" y="1640995"/>
                  <a:pt x="936052" y="1653083"/>
                </a:cubicBezTo>
                <a:cubicBezTo>
                  <a:pt x="935755" y="1653687"/>
                  <a:pt x="934866" y="1654291"/>
                  <a:pt x="934273" y="1654594"/>
                </a:cubicBezTo>
                <a:cubicBezTo>
                  <a:pt x="920636" y="1657313"/>
                  <a:pt x="892175" y="1566055"/>
                  <a:pt x="901958" y="1550342"/>
                </a:cubicBezTo>
                <a:close/>
                <a:moveTo>
                  <a:pt x="385446" y="1546663"/>
                </a:moveTo>
                <a:cubicBezTo>
                  <a:pt x="389068" y="1550356"/>
                  <a:pt x="392729" y="1557741"/>
                  <a:pt x="395378" y="1567791"/>
                </a:cubicBezTo>
                <a:cubicBezTo>
                  <a:pt x="398805" y="1581800"/>
                  <a:pt x="400051" y="1603727"/>
                  <a:pt x="392262" y="1609513"/>
                </a:cubicBezTo>
                <a:cubicBezTo>
                  <a:pt x="391950" y="1609513"/>
                  <a:pt x="391639" y="1609818"/>
                  <a:pt x="391015" y="1609818"/>
                </a:cubicBezTo>
                <a:cubicBezTo>
                  <a:pt x="378553" y="1612863"/>
                  <a:pt x="366713" y="1564441"/>
                  <a:pt x="375748" y="1547691"/>
                </a:cubicBezTo>
                <a:cubicBezTo>
                  <a:pt x="378241" y="1542971"/>
                  <a:pt x="381824" y="1542971"/>
                  <a:pt x="385446" y="1546663"/>
                </a:cubicBezTo>
                <a:close/>
                <a:moveTo>
                  <a:pt x="1098551" y="1546187"/>
                </a:moveTo>
                <a:cubicBezTo>
                  <a:pt x="1103735" y="1552442"/>
                  <a:pt x="1108918" y="1558698"/>
                  <a:pt x="1114426" y="1564668"/>
                </a:cubicBezTo>
                <a:cubicBezTo>
                  <a:pt x="1112806" y="1565237"/>
                  <a:pt x="1102439" y="1553011"/>
                  <a:pt x="1098551" y="1546187"/>
                </a:cubicBezTo>
                <a:close/>
                <a:moveTo>
                  <a:pt x="704999" y="1529545"/>
                </a:moveTo>
                <a:cubicBezTo>
                  <a:pt x="710976" y="1520787"/>
                  <a:pt x="722033" y="1536793"/>
                  <a:pt x="730399" y="1566086"/>
                </a:cubicBezTo>
                <a:cubicBezTo>
                  <a:pt x="736675" y="1587527"/>
                  <a:pt x="742950" y="1625276"/>
                  <a:pt x="733985" y="1636148"/>
                </a:cubicBezTo>
                <a:cubicBezTo>
                  <a:pt x="733388" y="1636752"/>
                  <a:pt x="732192" y="1637356"/>
                  <a:pt x="731296" y="1637356"/>
                </a:cubicBezTo>
                <a:cubicBezTo>
                  <a:pt x="713665" y="1638262"/>
                  <a:pt x="692150" y="1549476"/>
                  <a:pt x="704999" y="1529545"/>
                </a:cubicBezTo>
                <a:close/>
                <a:moveTo>
                  <a:pt x="1039912" y="1524273"/>
                </a:moveTo>
                <a:cubicBezTo>
                  <a:pt x="1041996" y="1523962"/>
                  <a:pt x="1047056" y="1533901"/>
                  <a:pt x="1051223" y="1542598"/>
                </a:cubicBezTo>
                <a:cubicBezTo>
                  <a:pt x="1051521" y="1543530"/>
                  <a:pt x="1064618" y="1571173"/>
                  <a:pt x="1065213" y="1579870"/>
                </a:cubicBezTo>
                <a:cubicBezTo>
                  <a:pt x="1064915" y="1580491"/>
                  <a:pt x="1064915" y="1581112"/>
                  <a:pt x="1064320" y="1581112"/>
                </a:cubicBezTo>
                <a:cubicBezTo>
                  <a:pt x="1058962" y="1581112"/>
                  <a:pt x="1036638" y="1529553"/>
                  <a:pt x="1039912" y="1524273"/>
                </a:cubicBezTo>
                <a:close/>
                <a:moveTo>
                  <a:pt x="926503" y="1511935"/>
                </a:moveTo>
                <a:cubicBezTo>
                  <a:pt x="929439" y="1506500"/>
                  <a:pt x="937365" y="1519786"/>
                  <a:pt x="945879" y="1544243"/>
                </a:cubicBezTo>
                <a:cubicBezTo>
                  <a:pt x="951751" y="1561152"/>
                  <a:pt x="962026" y="1596178"/>
                  <a:pt x="958503" y="1607350"/>
                </a:cubicBezTo>
                <a:cubicBezTo>
                  <a:pt x="957916" y="1607652"/>
                  <a:pt x="957622" y="1608558"/>
                  <a:pt x="957035" y="1608558"/>
                </a:cubicBezTo>
                <a:cubicBezTo>
                  <a:pt x="945879" y="1611275"/>
                  <a:pt x="919163" y="1526429"/>
                  <a:pt x="926503" y="1511935"/>
                </a:cubicBezTo>
                <a:close/>
                <a:moveTo>
                  <a:pt x="442784" y="1502008"/>
                </a:moveTo>
                <a:cubicBezTo>
                  <a:pt x="448127" y="1493800"/>
                  <a:pt x="457329" y="1505048"/>
                  <a:pt x="462673" y="1526935"/>
                </a:cubicBezTo>
                <a:cubicBezTo>
                  <a:pt x="466532" y="1543046"/>
                  <a:pt x="468313" y="1568582"/>
                  <a:pt x="460298" y="1575269"/>
                </a:cubicBezTo>
                <a:cubicBezTo>
                  <a:pt x="460001" y="1575573"/>
                  <a:pt x="459407" y="1575877"/>
                  <a:pt x="459110" y="1575877"/>
                </a:cubicBezTo>
                <a:cubicBezTo>
                  <a:pt x="445455" y="1579525"/>
                  <a:pt x="431800" y="1518727"/>
                  <a:pt x="442784" y="1502008"/>
                </a:cubicBezTo>
                <a:close/>
                <a:moveTo>
                  <a:pt x="42863" y="1495387"/>
                </a:moveTo>
                <a:lnTo>
                  <a:pt x="46038" y="1500150"/>
                </a:lnTo>
                <a:lnTo>
                  <a:pt x="46038" y="1504912"/>
                </a:lnTo>
                <a:lnTo>
                  <a:pt x="42863" y="1501737"/>
                </a:lnTo>
                <a:close/>
                <a:moveTo>
                  <a:pt x="1039443" y="1489037"/>
                </a:moveTo>
                <a:cubicBezTo>
                  <a:pt x="1040965" y="1489958"/>
                  <a:pt x="1043705" y="1494869"/>
                  <a:pt x="1048272" y="1503769"/>
                </a:cubicBezTo>
                <a:cubicBezTo>
                  <a:pt x="1048576" y="1504690"/>
                  <a:pt x="1059537" y="1527095"/>
                  <a:pt x="1060450" y="1534154"/>
                </a:cubicBezTo>
                <a:cubicBezTo>
                  <a:pt x="1060450" y="1534461"/>
                  <a:pt x="1060450" y="1534768"/>
                  <a:pt x="1060450" y="1535075"/>
                </a:cubicBezTo>
                <a:cubicBezTo>
                  <a:pt x="1060450" y="1535075"/>
                  <a:pt x="1060450" y="1535075"/>
                  <a:pt x="1060146" y="1535075"/>
                </a:cubicBezTo>
                <a:cubicBezTo>
                  <a:pt x="1058928" y="1535075"/>
                  <a:pt x="1053143" y="1525254"/>
                  <a:pt x="1048272" y="1514205"/>
                </a:cubicBezTo>
                <a:cubicBezTo>
                  <a:pt x="1044314" y="1505304"/>
                  <a:pt x="1038225" y="1490572"/>
                  <a:pt x="1039443" y="1489037"/>
                </a:cubicBezTo>
                <a:close/>
                <a:moveTo>
                  <a:pt x="746948" y="1485778"/>
                </a:moveTo>
                <a:cubicBezTo>
                  <a:pt x="752456" y="1476337"/>
                  <a:pt x="763473" y="1492479"/>
                  <a:pt x="772348" y="1522934"/>
                </a:cubicBezTo>
                <a:cubicBezTo>
                  <a:pt x="778775" y="1544862"/>
                  <a:pt x="785813" y="1583846"/>
                  <a:pt x="777550" y="1595114"/>
                </a:cubicBezTo>
                <a:cubicBezTo>
                  <a:pt x="777244" y="1595419"/>
                  <a:pt x="776632" y="1595723"/>
                  <a:pt x="776326" y="1596028"/>
                </a:cubicBezTo>
                <a:cubicBezTo>
                  <a:pt x="760719" y="1603337"/>
                  <a:pt x="735013" y="1506488"/>
                  <a:pt x="746948" y="1485778"/>
                </a:cubicBezTo>
                <a:close/>
                <a:moveTo>
                  <a:pt x="945155" y="1473593"/>
                </a:moveTo>
                <a:cubicBezTo>
                  <a:pt x="947360" y="1468400"/>
                  <a:pt x="954604" y="1480314"/>
                  <a:pt x="963109" y="1503225"/>
                </a:cubicBezTo>
                <a:cubicBezTo>
                  <a:pt x="969094" y="1518805"/>
                  <a:pt x="979488" y="1551491"/>
                  <a:pt x="976968" y="1561572"/>
                </a:cubicBezTo>
                <a:cubicBezTo>
                  <a:pt x="976653" y="1561878"/>
                  <a:pt x="976338" y="1562489"/>
                  <a:pt x="975708" y="1562794"/>
                </a:cubicBezTo>
                <a:cubicBezTo>
                  <a:pt x="966259" y="1565238"/>
                  <a:pt x="939800" y="1486729"/>
                  <a:pt x="945155" y="1473593"/>
                </a:cubicBezTo>
                <a:close/>
                <a:moveTo>
                  <a:pt x="503464" y="1458627"/>
                </a:moveTo>
                <a:cubicBezTo>
                  <a:pt x="508836" y="1449350"/>
                  <a:pt x="518683" y="1461619"/>
                  <a:pt x="524651" y="1485559"/>
                </a:cubicBezTo>
                <a:cubicBezTo>
                  <a:pt x="528531" y="1501718"/>
                  <a:pt x="531813" y="1530445"/>
                  <a:pt x="523159" y="1538225"/>
                </a:cubicBezTo>
                <a:cubicBezTo>
                  <a:pt x="522562" y="1538225"/>
                  <a:pt x="522264" y="1538524"/>
                  <a:pt x="521966" y="1538524"/>
                </a:cubicBezTo>
                <a:cubicBezTo>
                  <a:pt x="507344" y="1543013"/>
                  <a:pt x="492125" y="1477180"/>
                  <a:pt x="503464" y="1458627"/>
                </a:cubicBezTo>
                <a:close/>
                <a:moveTo>
                  <a:pt x="122608" y="1457174"/>
                </a:moveTo>
                <a:cubicBezTo>
                  <a:pt x="123847" y="1458497"/>
                  <a:pt x="125049" y="1461067"/>
                  <a:pt x="125800" y="1464393"/>
                </a:cubicBezTo>
                <a:cubicBezTo>
                  <a:pt x="126701" y="1469231"/>
                  <a:pt x="127001" y="1477093"/>
                  <a:pt x="123997" y="1478605"/>
                </a:cubicBezTo>
                <a:cubicBezTo>
                  <a:pt x="123997" y="1478605"/>
                  <a:pt x="123997" y="1478907"/>
                  <a:pt x="123697" y="1478907"/>
                </a:cubicBezTo>
                <a:cubicBezTo>
                  <a:pt x="119492" y="1479512"/>
                  <a:pt x="115888" y="1462881"/>
                  <a:pt x="119192" y="1457438"/>
                </a:cubicBezTo>
                <a:cubicBezTo>
                  <a:pt x="120093" y="1455775"/>
                  <a:pt x="121370" y="1455851"/>
                  <a:pt x="122608" y="1457174"/>
                </a:cubicBezTo>
                <a:close/>
                <a:moveTo>
                  <a:pt x="1035953" y="1454112"/>
                </a:moveTo>
                <a:cubicBezTo>
                  <a:pt x="1036254" y="1454413"/>
                  <a:pt x="1037158" y="1455015"/>
                  <a:pt x="1042276" y="1465252"/>
                </a:cubicBezTo>
                <a:cubicBezTo>
                  <a:pt x="1043782" y="1468263"/>
                  <a:pt x="1051008" y="1483618"/>
                  <a:pt x="1052513" y="1488435"/>
                </a:cubicBezTo>
                <a:cubicBezTo>
                  <a:pt x="1052513" y="1488435"/>
                  <a:pt x="1052513" y="1488736"/>
                  <a:pt x="1052513" y="1489037"/>
                </a:cubicBezTo>
                <a:cubicBezTo>
                  <a:pt x="1049803" y="1487532"/>
                  <a:pt x="1035050" y="1456220"/>
                  <a:pt x="1035953" y="1454112"/>
                </a:cubicBezTo>
                <a:close/>
                <a:moveTo>
                  <a:pt x="785014" y="1444221"/>
                </a:moveTo>
                <a:cubicBezTo>
                  <a:pt x="789564" y="1435062"/>
                  <a:pt x="799574" y="1450937"/>
                  <a:pt x="808371" y="1481466"/>
                </a:cubicBezTo>
                <a:cubicBezTo>
                  <a:pt x="815045" y="1504363"/>
                  <a:pt x="822325" y="1542524"/>
                  <a:pt x="815348" y="1553514"/>
                </a:cubicBezTo>
                <a:cubicBezTo>
                  <a:pt x="815045" y="1553819"/>
                  <a:pt x="814741" y="1554430"/>
                  <a:pt x="814135" y="1554430"/>
                </a:cubicBezTo>
                <a:cubicBezTo>
                  <a:pt x="800484" y="1562062"/>
                  <a:pt x="774700" y="1464980"/>
                  <a:pt x="785014" y="1444221"/>
                </a:cubicBezTo>
                <a:close/>
                <a:moveTo>
                  <a:pt x="961628" y="1436650"/>
                </a:moveTo>
                <a:cubicBezTo>
                  <a:pt x="964903" y="1437247"/>
                  <a:pt x="971451" y="1453957"/>
                  <a:pt x="975023" y="1463805"/>
                </a:cubicBezTo>
                <a:cubicBezTo>
                  <a:pt x="980083" y="1477531"/>
                  <a:pt x="989013" y="1505879"/>
                  <a:pt x="987525" y="1514533"/>
                </a:cubicBezTo>
                <a:cubicBezTo>
                  <a:pt x="987525" y="1515130"/>
                  <a:pt x="987227" y="1516025"/>
                  <a:pt x="986334" y="1515727"/>
                </a:cubicBezTo>
                <a:cubicBezTo>
                  <a:pt x="978297" y="1513340"/>
                  <a:pt x="955675" y="1440828"/>
                  <a:pt x="961628" y="1436650"/>
                </a:cubicBezTo>
                <a:close/>
                <a:moveTo>
                  <a:pt x="1027113" y="1420775"/>
                </a:moveTo>
                <a:cubicBezTo>
                  <a:pt x="1030817" y="1428812"/>
                  <a:pt x="1034522" y="1436551"/>
                  <a:pt x="1038226" y="1444588"/>
                </a:cubicBezTo>
                <a:cubicBezTo>
                  <a:pt x="1037371" y="1443993"/>
                  <a:pt x="1029963" y="1427919"/>
                  <a:pt x="1027113" y="1420775"/>
                </a:cubicBezTo>
                <a:close/>
                <a:moveTo>
                  <a:pt x="199406" y="1415862"/>
                </a:moveTo>
                <a:cubicBezTo>
                  <a:pt x="201321" y="1417917"/>
                  <a:pt x="203159" y="1421947"/>
                  <a:pt x="204231" y="1427373"/>
                </a:cubicBezTo>
                <a:cubicBezTo>
                  <a:pt x="206070" y="1434815"/>
                  <a:pt x="206376" y="1446907"/>
                  <a:pt x="202087" y="1449698"/>
                </a:cubicBezTo>
                <a:cubicBezTo>
                  <a:pt x="201780" y="1449698"/>
                  <a:pt x="201780" y="1449698"/>
                  <a:pt x="201474" y="1450008"/>
                </a:cubicBezTo>
                <a:cubicBezTo>
                  <a:pt x="194734" y="1450938"/>
                  <a:pt x="188913" y="1424583"/>
                  <a:pt x="194121" y="1416211"/>
                </a:cubicBezTo>
                <a:cubicBezTo>
                  <a:pt x="195500" y="1413731"/>
                  <a:pt x="197491" y="1413808"/>
                  <a:pt x="199406" y="1415862"/>
                </a:cubicBezTo>
                <a:close/>
                <a:moveTo>
                  <a:pt x="559098" y="1413668"/>
                </a:moveTo>
                <a:cubicBezTo>
                  <a:pt x="564956" y="1403312"/>
                  <a:pt x="575441" y="1417018"/>
                  <a:pt x="582225" y="1443516"/>
                </a:cubicBezTo>
                <a:cubicBezTo>
                  <a:pt x="586851" y="1461791"/>
                  <a:pt x="590551" y="1493772"/>
                  <a:pt x="581608" y="1502605"/>
                </a:cubicBezTo>
                <a:cubicBezTo>
                  <a:pt x="581300" y="1502605"/>
                  <a:pt x="580683" y="1502909"/>
                  <a:pt x="580375" y="1503214"/>
                </a:cubicBezTo>
                <a:cubicBezTo>
                  <a:pt x="565265" y="1508087"/>
                  <a:pt x="547688" y="1434379"/>
                  <a:pt x="559098" y="1413668"/>
                </a:cubicBezTo>
                <a:close/>
                <a:moveTo>
                  <a:pt x="818780" y="1402452"/>
                </a:moveTo>
                <a:cubicBezTo>
                  <a:pt x="823077" y="1396962"/>
                  <a:pt x="831978" y="1412820"/>
                  <a:pt x="839958" y="1440268"/>
                </a:cubicBezTo>
                <a:cubicBezTo>
                  <a:pt x="846710" y="1462530"/>
                  <a:pt x="854076" y="1499736"/>
                  <a:pt x="848245" y="1510410"/>
                </a:cubicBezTo>
                <a:cubicBezTo>
                  <a:pt x="847938" y="1511020"/>
                  <a:pt x="847017" y="1511630"/>
                  <a:pt x="846403" y="1511630"/>
                </a:cubicBezTo>
                <a:cubicBezTo>
                  <a:pt x="831978" y="1512850"/>
                  <a:pt x="808038" y="1416785"/>
                  <a:pt x="818780" y="1402452"/>
                </a:cubicBezTo>
                <a:close/>
                <a:moveTo>
                  <a:pt x="971044" y="1400137"/>
                </a:moveTo>
                <a:cubicBezTo>
                  <a:pt x="973780" y="1400739"/>
                  <a:pt x="979252" y="1415191"/>
                  <a:pt x="982596" y="1423922"/>
                </a:cubicBezTo>
                <a:cubicBezTo>
                  <a:pt x="986851" y="1436266"/>
                  <a:pt x="995363" y="1461256"/>
                  <a:pt x="995059" y="1468783"/>
                </a:cubicBezTo>
                <a:cubicBezTo>
                  <a:pt x="994755" y="1469084"/>
                  <a:pt x="994755" y="1469686"/>
                  <a:pt x="994451" y="1469987"/>
                </a:cubicBezTo>
                <a:cubicBezTo>
                  <a:pt x="988371" y="1469385"/>
                  <a:pt x="966788" y="1404051"/>
                  <a:pt x="971044" y="1400137"/>
                </a:cubicBezTo>
                <a:close/>
                <a:moveTo>
                  <a:pt x="271843" y="1375651"/>
                </a:moveTo>
                <a:cubicBezTo>
                  <a:pt x="274274" y="1378202"/>
                  <a:pt x="276666" y="1383168"/>
                  <a:pt x="278210" y="1389838"/>
                </a:cubicBezTo>
                <a:cubicBezTo>
                  <a:pt x="280371" y="1399029"/>
                  <a:pt x="280988" y="1413852"/>
                  <a:pt x="275740" y="1417409"/>
                </a:cubicBezTo>
                <a:cubicBezTo>
                  <a:pt x="275432" y="1417409"/>
                  <a:pt x="275123" y="1417706"/>
                  <a:pt x="274814" y="1417706"/>
                </a:cubicBezTo>
                <a:cubicBezTo>
                  <a:pt x="266480" y="1419188"/>
                  <a:pt x="258763" y="1386874"/>
                  <a:pt x="265245" y="1375911"/>
                </a:cubicBezTo>
                <a:cubicBezTo>
                  <a:pt x="266943" y="1372946"/>
                  <a:pt x="269412" y="1373094"/>
                  <a:pt x="271843" y="1375651"/>
                </a:cubicBezTo>
                <a:close/>
                <a:moveTo>
                  <a:pt x="611627" y="1368050"/>
                </a:moveTo>
                <a:cubicBezTo>
                  <a:pt x="617403" y="1360458"/>
                  <a:pt x="627130" y="1375035"/>
                  <a:pt x="633514" y="1401753"/>
                </a:cubicBezTo>
                <a:cubicBezTo>
                  <a:pt x="638378" y="1420886"/>
                  <a:pt x="642938" y="1455203"/>
                  <a:pt x="634426" y="1464314"/>
                </a:cubicBezTo>
                <a:cubicBezTo>
                  <a:pt x="633818" y="1464921"/>
                  <a:pt x="632602" y="1465225"/>
                  <a:pt x="631994" y="1465225"/>
                </a:cubicBezTo>
                <a:cubicBezTo>
                  <a:pt x="616795" y="1464921"/>
                  <a:pt x="600075" y="1384138"/>
                  <a:pt x="611627" y="1368050"/>
                </a:cubicBezTo>
                <a:close/>
                <a:moveTo>
                  <a:pt x="977476" y="1363635"/>
                </a:moveTo>
                <a:cubicBezTo>
                  <a:pt x="978929" y="1365166"/>
                  <a:pt x="981836" y="1372209"/>
                  <a:pt x="985905" y="1384142"/>
                </a:cubicBezTo>
                <a:cubicBezTo>
                  <a:pt x="986487" y="1385367"/>
                  <a:pt x="996660" y="1415070"/>
                  <a:pt x="996951" y="1423031"/>
                </a:cubicBezTo>
                <a:cubicBezTo>
                  <a:pt x="996951" y="1423338"/>
                  <a:pt x="996951" y="1423644"/>
                  <a:pt x="996951" y="1423644"/>
                </a:cubicBezTo>
                <a:cubicBezTo>
                  <a:pt x="996660" y="1423644"/>
                  <a:pt x="996370" y="1423950"/>
                  <a:pt x="996370" y="1423950"/>
                </a:cubicBezTo>
                <a:cubicBezTo>
                  <a:pt x="992010" y="1419969"/>
                  <a:pt x="976313" y="1370984"/>
                  <a:pt x="977185" y="1363942"/>
                </a:cubicBezTo>
                <a:cubicBezTo>
                  <a:pt x="977185" y="1363635"/>
                  <a:pt x="977476" y="1363635"/>
                  <a:pt x="977476" y="1363635"/>
                </a:cubicBezTo>
                <a:close/>
                <a:moveTo>
                  <a:pt x="848589" y="1362779"/>
                </a:moveTo>
                <a:cubicBezTo>
                  <a:pt x="851928" y="1357284"/>
                  <a:pt x="859819" y="1372243"/>
                  <a:pt x="867406" y="1399100"/>
                </a:cubicBezTo>
                <a:cubicBezTo>
                  <a:pt x="873476" y="1420470"/>
                  <a:pt x="881063" y="1455883"/>
                  <a:pt x="876511" y="1466263"/>
                </a:cubicBezTo>
                <a:cubicBezTo>
                  <a:pt x="876207" y="1466874"/>
                  <a:pt x="875600" y="1467484"/>
                  <a:pt x="874993" y="1467484"/>
                </a:cubicBezTo>
                <a:cubicBezTo>
                  <a:pt x="862854" y="1468400"/>
                  <a:pt x="839788" y="1376517"/>
                  <a:pt x="848589" y="1362779"/>
                </a:cubicBezTo>
                <a:close/>
                <a:moveTo>
                  <a:pt x="335212" y="1331513"/>
                </a:moveTo>
                <a:cubicBezTo>
                  <a:pt x="339761" y="1325532"/>
                  <a:pt x="346432" y="1333906"/>
                  <a:pt x="350071" y="1349758"/>
                </a:cubicBezTo>
                <a:cubicBezTo>
                  <a:pt x="352800" y="1361722"/>
                  <a:pt x="354013" y="1380260"/>
                  <a:pt x="347645" y="1385045"/>
                </a:cubicBezTo>
                <a:cubicBezTo>
                  <a:pt x="347342" y="1385045"/>
                  <a:pt x="347039" y="1385344"/>
                  <a:pt x="346735" y="1385344"/>
                </a:cubicBezTo>
                <a:cubicBezTo>
                  <a:pt x="336425" y="1387438"/>
                  <a:pt x="327025" y="1342879"/>
                  <a:pt x="335212" y="1331513"/>
                </a:cubicBezTo>
                <a:close/>
                <a:moveTo>
                  <a:pt x="978189" y="1330297"/>
                </a:moveTo>
                <a:cubicBezTo>
                  <a:pt x="979055" y="1331503"/>
                  <a:pt x="981075" y="1336929"/>
                  <a:pt x="984250" y="1346574"/>
                </a:cubicBezTo>
                <a:cubicBezTo>
                  <a:pt x="984827" y="1347478"/>
                  <a:pt x="992909" y="1370989"/>
                  <a:pt x="993775" y="1377319"/>
                </a:cubicBezTo>
                <a:cubicBezTo>
                  <a:pt x="993775" y="1377319"/>
                  <a:pt x="993775" y="1377621"/>
                  <a:pt x="993775" y="1377621"/>
                </a:cubicBezTo>
                <a:cubicBezTo>
                  <a:pt x="993775" y="1377922"/>
                  <a:pt x="993486" y="1377922"/>
                  <a:pt x="993486" y="1377922"/>
                </a:cubicBezTo>
                <a:cubicBezTo>
                  <a:pt x="990600" y="1374305"/>
                  <a:pt x="977900" y="1336326"/>
                  <a:pt x="977900" y="1330599"/>
                </a:cubicBezTo>
                <a:cubicBezTo>
                  <a:pt x="977900" y="1330599"/>
                  <a:pt x="977900" y="1330297"/>
                  <a:pt x="978189" y="1330297"/>
                </a:cubicBezTo>
                <a:close/>
                <a:moveTo>
                  <a:pt x="657925" y="1325737"/>
                </a:moveTo>
                <a:cubicBezTo>
                  <a:pt x="663520" y="1317594"/>
                  <a:pt x="673156" y="1332975"/>
                  <a:pt x="680305" y="1360419"/>
                </a:cubicBezTo>
                <a:cubicBezTo>
                  <a:pt x="685279" y="1380618"/>
                  <a:pt x="690563" y="1415903"/>
                  <a:pt x="682481" y="1425554"/>
                </a:cubicBezTo>
                <a:cubicBezTo>
                  <a:pt x="682170" y="1425855"/>
                  <a:pt x="681549" y="1426157"/>
                  <a:pt x="681238" y="1426157"/>
                </a:cubicBezTo>
                <a:cubicBezTo>
                  <a:pt x="666318" y="1431887"/>
                  <a:pt x="646113" y="1343531"/>
                  <a:pt x="657925" y="1325737"/>
                </a:cubicBezTo>
                <a:close/>
                <a:moveTo>
                  <a:pt x="872129" y="1325566"/>
                </a:moveTo>
                <a:cubicBezTo>
                  <a:pt x="874543" y="1320771"/>
                  <a:pt x="881483" y="1334257"/>
                  <a:pt x="888725" y="1358833"/>
                </a:cubicBezTo>
                <a:cubicBezTo>
                  <a:pt x="894459" y="1378305"/>
                  <a:pt x="901701" y="1410973"/>
                  <a:pt x="898382" y="1420264"/>
                </a:cubicBezTo>
                <a:cubicBezTo>
                  <a:pt x="898080" y="1420864"/>
                  <a:pt x="897476" y="1421463"/>
                  <a:pt x="897175" y="1421463"/>
                </a:cubicBezTo>
                <a:cubicBezTo>
                  <a:pt x="887217" y="1422362"/>
                  <a:pt x="865188" y="1338154"/>
                  <a:pt x="872129" y="1325566"/>
                </a:cubicBezTo>
                <a:close/>
                <a:moveTo>
                  <a:pt x="973138" y="1295372"/>
                </a:moveTo>
                <a:cubicBezTo>
                  <a:pt x="973427" y="1295677"/>
                  <a:pt x="973715" y="1296896"/>
                  <a:pt x="977756" y="1308479"/>
                </a:cubicBezTo>
                <a:cubicBezTo>
                  <a:pt x="979488" y="1313050"/>
                  <a:pt x="984684" y="1328900"/>
                  <a:pt x="985838" y="1333167"/>
                </a:cubicBezTo>
                <a:cubicBezTo>
                  <a:pt x="985838" y="1333167"/>
                  <a:pt x="985838" y="1333472"/>
                  <a:pt x="985838" y="1333472"/>
                </a:cubicBezTo>
                <a:cubicBezTo>
                  <a:pt x="984106" y="1331034"/>
                  <a:pt x="973138" y="1298115"/>
                  <a:pt x="973138" y="1295372"/>
                </a:cubicBezTo>
                <a:close/>
                <a:moveTo>
                  <a:pt x="399783" y="1288264"/>
                </a:moveTo>
                <a:cubicBezTo>
                  <a:pt x="404561" y="1281081"/>
                  <a:pt x="412027" y="1290958"/>
                  <a:pt x="416208" y="1309813"/>
                </a:cubicBezTo>
                <a:cubicBezTo>
                  <a:pt x="419493" y="1323579"/>
                  <a:pt x="420688" y="1345427"/>
                  <a:pt x="414118" y="1350814"/>
                </a:cubicBezTo>
                <a:cubicBezTo>
                  <a:pt x="413819" y="1350814"/>
                  <a:pt x="413222" y="1351113"/>
                  <a:pt x="412923" y="1351413"/>
                </a:cubicBezTo>
                <a:cubicBezTo>
                  <a:pt x="401575" y="1354106"/>
                  <a:pt x="390525" y="1302330"/>
                  <a:pt x="399783" y="1288264"/>
                </a:cubicBezTo>
                <a:close/>
                <a:moveTo>
                  <a:pt x="890710" y="1287265"/>
                </a:moveTo>
                <a:cubicBezTo>
                  <a:pt x="892541" y="1282671"/>
                  <a:pt x="898647" y="1295534"/>
                  <a:pt x="905058" y="1318505"/>
                </a:cubicBezTo>
                <a:cubicBezTo>
                  <a:pt x="910553" y="1336881"/>
                  <a:pt x="917575" y="1367201"/>
                  <a:pt x="915438" y="1376083"/>
                </a:cubicBezTo>
                <a:cubicBezTo>
                  <a:pt x="915133" y="1376389"/>
                  <a:pt x="914828" y="1377002"/>
                  <a:pt x="914522" y="1377002"/>
                </a:cubicBezTo>
                <a:cubicBezTo>
                  <a:pt x="906585" y="1377921"/>
                  <a:pt x="885825" y="1298903"/>
                  <a:pt x="890710" y="1287265"/>
                </a:cubicBezTo>
                <a:close/>
                <a:moveTo>
                  <a:pt x="971235" y="1283946"/>
                </a:moveTo>
                <a:lnTo>
                  <a:pt x="973138" y="1289022"/>
                </a:lnTo>
                <a:cubicBezTo>
                  <a:pt x="972481" y="1288082"/>
                  <a:pt x="972153" y="1286827"/>
                  <a:pt x="971824" y="1285573"/>
                </a:cubicBezTo>
                <a:close/>
                <a:moveTo>
                  <a:pt x="699691" y="1282907"/>
                </a:moveTo>
                <a:cubicBezTo>
                  <a:pt x="704283" y="1274732"/>
                  <a:pt x="713774" y="1290477"/>
                  <a:pt x="720816" y="1318634"/>
                </a:cubicBezTo>
                <a:cubicBezTo>
                  <a:pt x="726021" y="1339223"/>
                  <a:pt x="731838" y="1375555"/>
                  <a:pt x="724490" y="1385539"/>
                </a:cubicBezTo>
                <a:cubicBezTo>
                  <a:pt x="724184" y="1385842"/>
                  <a:pt x="723878" y="1386145"/>
                  <a:pt x="723265" y="1386447"/>
                </a:cubicBezTo>
                <a:cubicBezTo>
                  <a:pt x="709794" y="1392200"/>
                  <a:pt x="688975" y="1301376"/>
                  <a:pt x="699691" y="1282907"/>
                </a:cubicBezTo>
                <a:close/>
                <a:moveTo>
                  <a:pt x="963613" y="1263622"/>
                </a:moveTo>
                <a:cubicBezTo>
                  <a:pt x="965255" y="1268325"/>
                  <a:pt x="966898" y="1272716"/>
                  <a:pt x="968868" y="1277419"/>
                </a:cubicBezTo>
                <a:lnTo>
                  <a:pt x="971235" y="1283946"/>
                </a:lnTo>
                <a:close/>
                <a:moveTo>
                  <a:pt x="906742" y="1250920"/>
                </a:moveTo>
                <a:cubicBezTo>
                  <a:pt x="909708" y="1252128"/>
                  <a:pt x="915342" y="1270840"/>
                  <a:pt x="917418" y="1278989"/>
                </a:cubicBezTo>
                <a:cubicBezTo>
                  <a:pt x="921570" y="1292872"/>
                  <a:pt x="928688" y="1321242"/>
                  <a:pt x="927502" y="1329390"/>
                </a:cubicBezTo>
                <a:cubicBezTo>
                  <a:pt x="927205" y="1329692"/>
                  <a:pt x="926909" y="1329994"/>
                  <a:pt x="926612" y="1330296"/>
                </a:cubicBezTo>
                <a:cubicBezTo>
                  <a:pt x="920384" y="1327881"/>
                  <a:pt x="901700" y="1253939"/>
                  <a:pt x="906742" y="1250920"/>
                </a:cubicBezTo>
                <a:close/>
                <a:moveTo>
                  <a:pt x="460245" y="1244464"/>
                </a:moveTo>
                <a:cubicBezTo>
                  <a:pt x="465094" y="1236631"/>
                  <a:pt x="473277" y="1247477"/>
                  <a:pt x="478126" y="1268566"/>
                </a:cubicBezTo>
                <a:cubicBezTo>
                  <a:pt x="481460" y="1283028"/>
                  <a:pt x="484188" y="1308637"/>
                  <a:pt x="476611" y="1315265"/>
                </a:cubicBezTo>
                <a:cubicBezTo>
                  <a:pt x="476308" y="1315566"/>
                  <a:pt x="476005" y="1315867"/>
                  <a:pt x="475702" y="1315867"/>
                </a:cubicBezTo>
                <a:cubicBezTo>
                  <a:pt x="463882" y="1319181"/>
                  <a:pt x="450850" y="1259829"/>
                  <a:pt x="460245" y="1244464"/>
                </a:cubicBezTo>
                <a:close/>
                <a:moveTo>
                  <a:pt x="737752" y="1241370"/>
                </a:moveTo>
                <a:cubicBezTo>
                  <a:pt x="741691" y="1233458"/>
                  <a:pt x="750476" y="1248978"/>
                  <a:pt x="757444" y="1277283"/>
                </a:cubicBezTo>
                <a:cubicBezTo>
                  <a:pt x="762595" y="1297977"/>
                  <a:pt x="768351" y="1334498"/>
                  <a:pt x="762292" y="1344541"/>
                </a:cubicBezTo>
                <a:cubicBezTo>
                  <a:pt x="761989" y="1344541"/>
                  <a:pt x="761686" y="1345150"/>
                  <a:pt x="761383" y="1345150"/>
                </a:cubicBezTo>
                <a:cubicBezTo>
                  <a:pt x="749265" y="1350932"/>
                  <a:pt x="728663" y="1259935"/>
                  <a:pt x="737752" y="1241370"/>
                </a:cubicBezTo>
                <a:close/>
                <a:moveTo>
                  <a:pt x="81280" y="1237170"/>
                </a:moveTo>
                <a:cubicBezTo>
                  <a:pt x="82232" y="1235042"/>
                  <a:pt x="84137" y="1237778"/>
                  <a:pt x="85090" y="1241426"/>
                </a:cubicBezTo>
                <a:cubicBezTo>
                  <a:pt x="85725" y="1244162"/>
                  <a:pt x="85408" y="1248114"/>
                  <a:pt x="84137" y="1249026"/>
                </a:cubicBezTo>
                <a:cubicBezTo>
                  <a:pt x="83820" y="1249026"/>
                  <a:pt x="83820" y="1249026"/>
                  <a:pt x="83820" y="1249026"/>
                </a:cubicBezTo>
                <a:cubicBezTo>
                  <a:pt x="81280" y="1249330"/>
                  <a:pt x="79375" y="1240210"/>
                  <a:pt x="81280" y="1237170"/>
                </a:cubicBezTo>
                <a:close/>
                <a:moveTo>
                  <a:pt x="916322" y="1215996"/>
                </a:moveTo>
                <a:cubicBezTo>
                  <a:pt x="918369" y="1217211"/>
                  <a:pt x="922756" y="1232092"/>
                  <a:pt x="925095" y="1240899"/>
                </a:cubicBezTo>
                <a:cubicBezTo>
                  <a:pt x="928605" y="1253047"/>
                  <a:pt x="935038" y="1277949"/>
                  <a:pt x="934453" y="1285238"/>
                </a:cubicBezTo>
                <a:cubicBezTo>
                  <a:pt x="934453" y="1285238"/>
                  <a:pt x="934161" y="1285542"/>
                  <a:pt x="934161" y="1285846"/>
                </a:cubicBezTo>
                <a:cubicBezTo>
                  <a:pt x="931236" y="1284631"/>
                  <a:pt x="912813" y="1222677"/>
                  <a:pt x="916322" y="1215996"/>
                </a:cubicBezTo>
                <a:close/>
                <a:moveTo>
                  <a:pt x="771449" y="1201779"/>
                </a:moveTo>
                <a:cubicBezTo>
                  <a:pt x="775107" y="1196944"/>
                  <a:pt x="782422" y="1212053"/>
                  <a:pt x="788822" y="1237435"/>
                </a:cubicBezTo>
                <a:cubicBezTo>
                  <a:pt x="794004" y="1257378"/>
                  <a:pt x="800100" y="1292732"/>
                  <a:pt x="794918" y="1302400"/>
                </a:cubicBezTo>
                <a:cubicBezTo>
                  <a:pt x="794309" y="1302702"/>
                  <a:pt x="793699" y="1303307"/>
                  <a:pt x="793090" y="1303307"/>
                </a:cubicBezTo>
                <a:cubicBezTo>
                  <a:pt x="781202" y="1303307"/>
                  <a:pt x="762000" y="1213866"/>
                  <a:pt x="771449" y="1201779"/>
                </a:cubicBezTo>
                <a:close/>
                <a:moveTo>
                  <a:pt x="516047" y="1201267"/>
                </a:moveTo>
                <a:cubicBezTo>
                  <a:pt x="520564" y="1192181"/>
                  <a:pt x="529295" y="1204599"/>
                  <a:pt x="534714" y="1227921"/>
                </a:cubicBezTo>
                <a:cubicBezTo>
                  <a:pt x="538327" y="1243973"/>
                  <a:pt x="541338" y="1272444"/>
                  <a:pt x="533811" y="1279713"/>
                </a:cubicBezTo>
                <a:cubicBezTo>
                  <a:pt x="533510" y="1280016"/>
                  <a:pt x="533209" y="1280319"/>
                  <a:pt x="532908" y="1280319"/>
                </a:cubicBezTo>
                <a:cubicBezTo>
                  <a:pt x="520263" y="1284256"/>
                  <a:pt x="506413" y="1219138"/>
                  <a:pt x="516047" y="1201267"/>
                </a:cubicBezTo>
                <a:close/>
                <a:moveTo>
                  <a:pt x="154489" y="1198275"/>
                </a:moveTo>
                <a:cubicBezTo>
                  <a:pt x="156829" y="1195355"/>
                  <a:pt x="160171" y="1198858"/>
                  <a:pt x="162176" y="1205866"/>
                </a:cubicBezTo>
                <a:cubicBezTo>
                  <a:pt x="163179" y="1210537"/>
                  <a:pt x="163513" y="1218128"/>
                  <a:pt x="160505" y="1219879"/>
                </a:cubicBezTo>
                <a:cubicBezTo>
                  <a:pt x="160171" y="1219879"/>
                  <a:pt x="160171" y="1220171"/>
                  <a:pt x="159837" y="1220171"/>
                </a:cubicBezTo>
                <a:cubicBezTo>
                  <a:pt x="155158" y="1220755"/>
                  <a:pt x="150813" y="1203822"/>
                  <a:pt x="154489" y="1198275"/>
                </a:cubicBezTo>
                <a:close/>
                <a:moveTo>
                  <a:pt x="921586" y="1181070"/>
                </a:moveTo>
                <a:cubicBezTo>
                  <a:pt x="921586" y="1181070"/>
                  <a:pt x="921586" y="1181070"/>
                  <a:pt x="921864" y="1181070"/>
                </a:cubicBezTo>
                <a:cubicBezTo>
                  <a:pt x="923257" y="1183480"/>
                  <a:pt x="926042" y="1193722"/>
                  <a:pt x="928270" y="1201855"/>
                </a:cubicBezTo>
                <a:cubicBezTo>
                  <a:pt x="928270" y="1202156"/>
                  <a:pt x="936347" y="1231977"/>
                  <a:pt x="936625" y="1239206"/>
                </a:cubicBezTo>
                <a:cubicBezTo>
                  <a:pt x="936625" y="1239507"/>
                  <a:pt x="936625" y="1239507"/>
                  <a:pt x="936347" y="1239808"/>
                </a:cubicBezTo>
                <a:cubicBezTo>
                  <a:pt x="936347" y="1239808"/>
                  <a:pt x="936347" y="1239808"/>
                  <a:pt x="936068" y="1239808"/>
                </a:cubicBezTo>
                <a:cubicBezTo>
                  <a:pt x="932726" y="1234688"/>
                  <a:pt x="920750" y="1186793"/>
                  <a:pt x="921586" y="1181070"/>
                </a:cubicBezTo>
                <a:close/>
                <a:moveTo>
                  <a:pt x="799605" y="1161806"/>
                </a:moveTo>
                <a:cubicBezTo>
                  <a:pt x="802284" y="1157257"/>
                  <a:pt x="808832" y="1171511"/>
                  <a:pt x="814785" y="1195774"/>
                </a:cubicBezTo>
                <a:cubicBezTo>
                  <a:pt x="819548" y="1215185"/>
                  <a:pt x="825501" y="1248849"/>
                  <a:pt x="821631" y="1258251"/>
                </a:cubicBezTo>
                <a:cubicBezTo>
                  <a:pt x="821334" y="1258554"/>
                  <a:pt x="820738" y="1258858"/>
                  <a:pt x="820143" y="1258858"/>
                </a:cubicBezTo>
                <a:cubicBezTo>
                  <a:pt x="810320" y="1258858"/>
                  <a:pt x="792163" y="1173330"/>
                  <a:pt x="799605" y="1161806"/>
                </a:cubicBezTo>
                <a:close/>
                <a:moveTo>
                  <a:pt x="567572" y="1157216"/>
                </a:moveTo>
                <a:cubicBezTo>
                  <a:pt x="572308" y="1150906"/>
                  <a:pt x="580003" y="1163525"/>
                  <a:pt x="585331" y="1186662"/>
                </a:cubicBezTo>
                <a:cubicBezTo>
                  <a:pt x="589474" y="1204691"/>
                  <a:pt x="592138" y="1233837"/>
                  <a:pt x="585626" y="1241349"/>
                </a:cubicBezTo>
                <a:cubicBezTo>
                  <a:pt x="585331" y="1241349"/>
                  <a:pt x="584739" y="1241649"/>
                  <a:pt x="584443" y="1241949"/>
                </a:cubicBezTo>
                <a:cubicBezTo>
                  <a:pt x="572012" y="1246156"/>
                  <a:pt x="557213" y="1171639"/>
                  <a:pt x="567572" y="1157216"/>
                </a:cubicBezTo>
                <a:close/>
                <a:moveTo>
                  <a:pt x="230903" y="1157032"/>
                </a:moveTo>
                <a:cubicBezTo>
                  <a:pt x="232808" y="1159063"/>
                  <a:pt x="234633" y="1162976"/>
                  <a:pt x="235903" y="1168145"/>
                </a:cubicBezTo>
                <a:cubicBezTo>
                  <a:pt x="237491" y="1175233"/>
                  <a:pt x="238126" y="1186457"/>
                  <a:pt x="233681" y="1189410"/>
                </a:cubicBezTo>
                <a:cubicBezTo>
                  <a:pt x="233681" y="1189410"/>
                  <a:pt x="233363" y="1189410"/>
                  <a:pt x="233046" y="1189410"/>
                </a:cubicBezTo>
                <a:cubicBezTo>
                  <a:pt x="226696" y="1190591"/>
                  <a:pt x="220663" y="1165487"/>
                  <a:pt x="225426" y="1157218"/>
                </a:cubicBezTo>
                <a:cubicBezTo>
                  <a:pt x="227013" y="1154855"/>
                  <a:pt x="228998" y="1155003"/>
                  <a:pt x="230903" y="1157032"/>
                </a:cubicBezTo>
                <a:close/>
                <a:moveTo>
                  <a:pt x="921578" y="1147733"/>
                </a:moveTo>
                <a:cubicBezTo>
                  <a:pt x="922407" y="1149218"/>
                  <a:pt x="923787" y="1154862"/>
                  <a:pt x="926272" y="1164069"/>
                </a:cubicBezTo>
                <a:cubicBezTo>
                  <a:pt x="926548" y="1165256"/>
                  <a:pt x="932622" y="1187830"/>
                  <a:pt x="933450" y="1193474"/>
                </a:cubicBezTo>
                <a:cubicBezTo>
                  <a:pt x="933450" y="1193474"/>
                  <a:pt x="933174" y="1193771"/>
                  <a:pt x="933174" y="1193771"/>
                </a:cubicBezTo>
                <a:cubicBezTo>
                  <a:pt x="931518" y="1190504"/>
                  <a:pt x="920750" y="1149812"/>
                  <a:pt x="921578" y="1147733"/>
                </a:cubicBezTo>
                <a:close/>
                <a:moveTo>
                  <a:pt x="823047" y="1123434"/>
                </a:moveTo>
                <a:cubicBezTo>
                  <a:pt x="825180" y="1119158"/>
                  <a:pt x="830969" y="1132293"/>
                  <a:pt x="836758" y="1156121"/>
                </a:cubicBezTo>
                <a:cubicBezTo>
                  <a:pt x="841633" y="1175059"/>
                  <a:pt x="847726" y="1206526"/>
                  <a:pt x="844679" y="1215079"/>
                </a:cubicBezTo>
                <a:cubicBezTo>
                  <a:pt x="844375" y="1215690"/>
                  <a:pt x="843765" y="1215996"/>
                  <a:pt x="843461" y="1215996"/>
                </a:cubicBezTo>
                <a:cubicBezTo>
                  <a:pt x="835539" y="1215996"/>
                  <a:pt x="817563" y="1133820"/>
                  <a:pt x="823047" y="1123434"/>
                </a:cubicBezTo>
                <a:close/>
                <a:moveTo>
                  <a:pt x="915988" y="1114396"/>
                </a:moveTo>
                <a:cubicBezTo>
                  <a:pt x="917335" y="1118504"/>
                  <a:pt x="918682" y="1122613"/>
                  <a:pt x="920029" y="1126722"/>
                </a:cubicBezTo>
                <a:cubicBezTo>
                  <a:pt x="922387" y="1134059"/>
                  <a:pt x="925081" y="1141396"/>
                  <a:pt x="927101" y="1149026"/>
                </a:cubicBezTo>
                <a:cubicBezTo>
                  <a:pt x="927101" y="1149026"/>
                  <a:pt x="927101" y="1149026"/>
                  <a:pt x="927101" y="1149319"/>
                </a:cubicBezTo>
                <a:cubicBezTo>
                  <a:pt x="925754" y="1146091"/>
                  <a:pt x="915988" y="1116450"/>
                  <a:pt x="915988" y="1114396"/>
                </a:cubicBezTo>
                <a:close/>
                <a:moveTo>
                  <a:pt x="293912" y="1114373"/>
                </a:moveTo>
                <a:cubicBezTo>
                  <a:pt x="297668" y="1109630"/>
                  <a:pt x="303302" y="1116449"/>
                  <a:pt x="306120" y="1129196"/>
                </a:cubicBezTo>
                <a:cubicBezTo>
                  <a:pt x="308311" y="1137794"/>
                  <a:pt x="309563" y="1152618"/>
                  <a:pt x="303928" y="1156767"/>
                </a:cubicBezTo>
                <a:cubicBezTo>
                  <a:pt x="303615" y="1156767"/>
                  <a:pt x="303302" y="1156767"/>
                  <a:pt x="303302" y="1157064"/>
                </a:cubicBezTo>
                <a:cubicBezTo>
                  <a:pt x="294851" y="1158843"/>
                  <a:pt x="287338" y="1123267"/>
                  <a:pt x="293912" y="1114373"/>
                </a:cubicBezTo>
                <a:close/>
                <a:moveTo>
                  <a:pt x="614523" y="1113453"/>
                </a:moveTo>
                <a:cubicBezTo>
                  <a:pt x="618925" y="1106456"/>
                  <a:pt x="626556" y="1120145"/>
                  <a:pt x="631839" y="1144783"/>
                </a:cubicBezTo>
                <a:cubicBezTo>
                  <a:pt x="635948" y="1162731"/>
                  <a:pt x="639763" y="1194367"/>
                  <a:pt x="633306" y="1202885"/>
                </a:cubicBezTo>
                <a:cubicBezTo>
                  <a:pt x="633013" y="1203189"/>
                  <a:pt x="632719" y="1203493"/>
                  <a:pt x="632132" y="1203493"/>
                </a:cubicBezTo>
                <a:cubicBezTo>
                  <a:pt x="620393" y="1208056"/>
                  <a:pt x="604838" y="1128966"/>
                  <a:pt x="614523" y="1113453"/>
                </a:cubicBezTo>
                <a:close/>
                <a:moveTo>
                  <a:pt x="842678" y="1085819"/>
                </a:moveTo>
                <a:cubicBezTo>
                  <a:pt x="846317" y="1087635"/>
                  <a:pt x="852078" y="1109124"/>
                  <a:pt x="853594" y="1115783"/>
                </a:cubicBezTo>
                <a:cubicBezTo>
                  <a:pt x="857840" y="1132428"/>
                  <a:pt x="863601" y="1161180"/>
                  <a:pt x="861478" y="1169049"/>
                </a:cubicBezTo>
                <a:cubicBezTo>
                  <a:pt x="861175" y="1169654"/>
                  <a:pt x="860872" y="1169957"/>
                  <a:pt x="860266" y="1169654"/>
                </a:cubicBezTo>
                <a:cubicBezTo>
                  <a:pt x="852685" y="1164508"/>
                  <a:pt x="836613" y="1087635"/>
                  <a:pt x="842678" y="1085819"/>
                </a:cubicBezTo>
                <a:close/>
                <a:moveTo>
                  <a:pt x="908050" y="1082645"/>
                </a:moveTo>
                <a:cubicBezTo>
                  <a:pt x="909562" y="1087211"/>
                  <a:pt x="914098" y="1103348"/>
                  <a:pt x="914400" y="1104870"/>
                </a:cubicBezTo>
                <a:cubicBezTo>
                  <a:pt x="912283" y="1097563"/>
                  <a:pt x="910167" y="1090256"/>
                  <a:pt x="908050" y="1082645"/>
                </a:cubicBezTo>
                <a:close/>
                <a:moveTo>
                  <a:pt x="655241" y="1072401"/>
                </a:moveTo>
                <a:cubicBezTo>
                  <a:pt x="659648" y="1065181"/>
                  <a:pt x="667517" y="1079019"/>
                  <a:pt x="673498" y="1103989"/>
                </a:cubicBezTo>
                <a:cubicBezTo>
                  <a:pt x="677905" y="1122341"/>
                  <a:pt x="682626" y="1154530"/>
                  <a:pt x="676016" y="1163254"/>
                </a:cubicBezTo>
                <a:cubicBezTo>
                  <a:pt x="675701" y="1163254"/>
                  <a:pt x="675386" y="1163855"/>
                  <a:pt x="675072" y="1163855"/>
                </a:cubicBezTo>
                <a:cubicBezTo>
                  <a:pt x="663425" y="1168368"/>
                  <a:pt x="646113" y="1088045"/>
                  <a:pt x="655241" y="1072401"/>
                </a:cubicBezTo>
                <a:close/>
                <a:moveTo>
                  <a:pt x="358582" y="1070969"/>
                </a:moveTo>
                <a:cubicBezTo>
                  <a:pt x="362299" y="1065180"/>
                  <a:pt x="368804" y="1073405"/>
                  <a:pt x="372211" y="1088944"/>
                </a:cubicBezTo>
                <a:cubicBezTo>
                  <a:pt x="374689" y="1099303"/>
                  <a:pt x="376238" y="1117888"/>
                  <a:pt x="370353" y="1122763"/>
                </a:cubicBezTo>
                <a:cubicBezTo>
                  <a:pt x="370043" y="1122763"/>
                  <a:pt x="369733" y="1123067"/>
                  <a:pt x="369423" y="1123067"/>
                </a:cubicBezTo>
                <a:cubicBezTo>
                  <a:pt x="359821" y="1125505"/>
                  <a:pt x="350838" y="1082546"/>
                  <a:pt x="358582" y="1070969"/>
                </a:cubicBezTo>
                <a:close/>
                <a:moveTo>
                  <a:pt x="856933" y="1050894"/>
                </a:moveTo>
                <a:cubicBezTo>
                  <a:pt x="859600" y="1052404"/>
                  <a:pt x="864045" y="1069925"/>
                  <a:pt x="865823" y="1077476"/>
                </a:cubicBezTo>
                <a:cubicBezTo>
                  <a:pt x="869379" y="1092279"/>
                  <a:pt x="874713" y="1117955"/>
                  <a:pt x="873528" y="1124903"/>
                </a:cubicBezTo>
                <a:cubicBezTo>
                  <a:pt x="873528" y="1124903"/>
                  <a:pt x="873232" y="1125205"/>
                  <a:pt x="872935" y="1125507"/>
                </a:cubicBezTo>
                <a:cubicBezTo>
                  <a:pt x="869675" y="1123393"/>
                  <a:pt x="852488" y="1056935"/>
                  <a:pt x="856933" y="1050894"/>
                </a:cubicBezTo>
                <a:close/>
                <a:moveTo>
                  <a:pt x="693441" y="1029759"/>
                </a:moveTo>
                <a:cubicBezTo>
                  <a:pt x="697012" y="1025493"/>
                  <a:pt x="703561" y="1039510"/>
                  <a:pt x="708919" y="1062974"/>
                </a:cubicBezTo>
                <a:cubicBezTo>
                  <a:pt x="713086" y="1081561"/>
                  <a:pt x="717551" y="1114167"/>
                  <a:pt x="712491" y="1123003"/>
                </a:cubicBezTo>
                <a:cubicBezTo>
                  <a:pt x="711896" y="1123308"/>
                  <a:pt x="711300" y="1123918"/>
                  <a:pt x="710705" y="1123614"/>
                </a:cubicBezTo>
                <a:cubicBezTo>
                  <a:pt x="699394" y="1123003"/>
                  <a:pt x="684213" y="1040424"/>
                  <a:pt x="693441" y="1029759"/>
                </a:cubicBezTo>
                <a:close/>
                <a:moveTo>
                  <a:pt x="419047" y="1028962"/>
                </a:moveTo>
                <a:cubicBezTo>
                  <a:pt x="422989" y="1022317"/>
                  <a:pt x="429660" y="1031680"/>
                  <a:pt x="433602" y="1049199"/>
                </a:cubicBezTo>
                <a:cubicBezTo>
                  <a:pt x="436028" y="1060979"/>
                  <a:pt x="438151" y="1081820"/>
                  <a:pt x="432086" y="1087257"/>
                </a:cubicBezTo>
                <a:cubicBezTo>
                  <a:pt x="431783" y="1087559"/>
                  <a:pt x="431480" y="1087559"/>
                  <a:pt x="431177" y="1087861"/>
                </a:cubicBezTo>
                <a:cubicBezTo>
                  <a:pt x="421170" y="1090580"/>
                  <a:pt x="411163" y="1041950"/>
                  <a:pt x="419047" y="1028962"/>
                </a:cubicBezTo>
                <a:close/>
                <a:moveTo>
                  <a:pt x="865136" y="1015969"/>
                </a:moveTo>
                <a:cubicBezTo>
                  <a:pt x="867010" y="1017476"/>
                  <a:pt x="871070" y="1032843"/>
                  <a:pt x="872631" y="1039473"/>
                </a:cubicBezTo>
                <a:cubicBezTo>
                  <a:pt x="876066" y="1052731"/>
                  <a:pt x="881063" y="1074427"/>
                  <a:pt x="880438" y="1080453"/>
                </a:cubicBezTo>
                <a:cubicBezTo>
                  <a:pt x="880438" y="1080453"/>
                  <a:pt x="880126" y="1080755"/>
                  <a:pt x="880126" y="1081057"/>
                </a:cubicBezTo>
                <a:cubicBezTo>
                  <a:pt x="877628" y="1079249"/>
                  <a:pt x="862013" y="1021092"/>
                  <a:pt x="865136" y="1015969"/>
                </a:cubicBezTo>
                <a:close/>
                <a:moveTo>
                  <a:pt x="726306" y="991296"/>
                </a:moveTo>
                <a:cubicBezTo>
                  <a:pt x="729591" y="987393"/>
                  <a:pt x="735563" y="1000602"/>
                  <a:pt x="740640" y="1023117"/>
                </a:cubicBezTo>
                <a:cubicBezTo>
                  <a:pt x="744523" y="1040829"/>
                  <a:pt x="749301" y="1072050"/>
                  <a:pt x="745120" y="1080155"/>
                </a:cubicBezTo>
                <a:cubicBezTo>
                  <a:pt x="744523" y="1080455"/>
                  <a:pt x="744224" y="1081056"/>
                  <a:pt x="743627" y="1081056"/>
                </a:cubicBezTo>
                <a:cubicBezTo>
                  <a:pt x="734369" y="1080455"/>
                  <a:pt x="719138" y="1000902"/>
                  <a:pt x="726306" y="991296"/>
                </a:cubicBezTo>
                <a:close/>
                <a:moveTo>
                  <a:pt x="474564" y="984549"/>
                </a:moveTo>
                <a:cubicBezTo>
                  <a:pt x="478963" y="979455"/>
                  <a:pt x="485561" y="989943"/>
                  <a:pt x="489960" y="1007921"/>
                </a:cubicBezTo>
                <a:cubicBezTo>
                  <a:pt x="493102" y="1022305"/>
                  <a:pt x="495301" y="1044779"/>
                  <a:pt x="489017" y="1050472"/>
                </a:cubicBezTo>
                <a:cubicBezTo>
                  <a:pt x="488703" y="1050771"/>
                  <a:pt x="488389" y="1051071"/>
                  <a:pt x="488074" y="1051071"/>
                </a:cubicBezTo>
                <a:cubicBezTo>
                  <a:pt x="477078" y="1054067"/>
                  <a:pt x="465138" y="995936"/>
                  <a:pt x="474564" y="984549"/>
                </a:cubicBezTo>
                <a:close/>
                <a:moveTo>
                  <a:pt x="116417" y="982484"/>
                </a:moveTo>
                <a:cubicBezTo>
                  <a:pt x="117324" y="981041"/>
                  <a:pt x="119138" y="982772"/>
                  <a:pt x="119743" y="986236"/>
                </a:cubicBezTo>
                <a:cubicBezTo>
                  <a:pt x="120348" y="988545"/>
                  <a:pt x="120650" y="992586"/>
                  <a:pt x="119138" y="993452"/>
                </a:cubicBezTo>
                <a:cubicBezTo>
                  <a:pt x="119138" y="993452"/>
                  <a:pt x="119138" y="993452"/>
                  <a:pt x="118836" y="993452"/>
                </a:cubicBezTo>
                <a:cubicBezTo>
                  <a:pt x="116719" y="993741"/>
                  <a:pt x="114300" y="985659"/>
                  <a:pt x="116417" y="982484"/>
                </a:cubicBezTo>
                <a:close/>
                <a:moveTo>
                  <a:pt x="870527" y="981045"/>
                </a:moveTo>
                <a:cubicBezTo>
                  <a:pt x="870527" y="981045"/>
                  <a:pt x="870527" y="981045"/>
                  <a:pt x="870816" y="981045"/>
                </a:cubicBezTo>
                <a:cubicBezTo>
                  <a:pt x="871971" y="983774"/>
                  <a:pt x="874568" y="994386"/>
                  <a:pt x="876011" y="1000451"/>
                </a:cubicBezTo>
                <a:cubicBezTo>
                  <a:pt x="877743" y="1008335"/>
                  <a:pt x="882362" y="1029258"/>
                  <a:pt x="882650" y="1034715"/>
                </a:cubicBezTo>
                <a:cubicBezTo>
                  <a:pt x="882650" y="1034715"/>
                  <a:pt x="882650" y="1035019"/>
                  <a:pt x="882650" y="1035019"/>
                </a:cubicBezTo>
                <a:cubicBezTo>
                  <a:pt x="882362" y="1035019"/>
                  <a:pt x="882362" y="1035019"/>
                  <a:pt x="882362" y="1035019"/>
                </a:cubicBezTo>
                <a:cubicBezTo>
                  <a:pt x="879475" y="1029561"/>
                  <a:pt x="869950" y="985896"/>
                  <a:pt x="870527" y="981045"/>
                </a:cubicBezTo>
                <a:close/>
                <a:moveTo>
                  <a:pt x="753807" y="951901"/>
                </a:moveTo>
                <a:cubicBezTo>
                  <a:pt x="756419" y="947706"/>
                  <a:pt x="762223" y="963887"/>
                  <a:pt x="766285" y="982463"/>
                </a:cubicBezTo>
                <a:cubicBezTo>
                  <a:pt x="769768" y="999542"/>
                  <a:pt x="774701" y="1029504"/>
                  <a:pt x="771219" y="1037295"/>
                </a:cubicBezTo>
                <a:cubicBezTo>
                  <a:pt x="770929" y="1037594"/>
                  <a:pt x="770638" y="1038194"/>
                  <a:pt x="770058" y="1038194"/>
                </a:cubicBezTo>
                <a:cubicBezTo>
                  <a:pt x="761933" y="1037295"/>
                  <a:pt x="747713" y="961789"/>
                  <a:pt x="753807" y="951901"/>
                </a:cubicBezTo>
                <a:close/>
                <a:moveTo>
                  <a:pt x="870604" y="947708"/>
                </a:moveTo>
                <a:cubicBezTo>
                  <a:pt x="871257" y="949866"/>
                  <a:pt x="873546" y="958192"/>
                  <a:pt x="874853" y="963126"/>
                </a:cubicBezTo>
                <a:cubicBezTo>
                  <a:pt x="876814" y="970835"/>
                  <a:pt x="880736" y="986562"/>
                  <a:pt x="881063" y="990570"/>
                </a:cubicBezTo>
                <a:cubicBezTo>
                  <a:pt x="879429" y="986870"/>
                  <a:pt x="869950" y="949250"/>
                  <a:pt x="870604" y="947708"/>
                </a:cubicBezTo>
                <a:close/>
                <a:moveTo>
                  <a:pt x="524864" y="942050"/>
                </a:moveTo>
                <a:cubicBezTo>
                  <a:pt x="528865" y="936592"/>
                  <a:pt x="535944" y="947812"/>
                  <a:pt x="540253" y="967219"/>
                </a:cubicBezTo>
                <a:cubicBezTo>
                  <a:pt x="543639" y="982683"/>
                  <a:pt x="546101" y="1007245"/>
                  <a:pt x="540253" y="1013613"/>
                </a:cubicBezTo>
                <a:cubicBezTo>
                  <a:pt x="539945" y="1013916"/>
                  <a:pt x="539637" y="1013916"/>
                  <a:pt x="539330" y="1014219"/>
                </a:cubicBezTo>
                <a:cubicBezTo>
                  <a:pt x="528557" y="1017555"/>
                  <a:pt x="515938" y="954179"/>
                  <a:pt x="524864" y="942050"/>
                </a:cubicBezTo>
                <a:close/>
                <a:moveTo>
                  <a:pt x="189277" y="941548"/>
                </a:moveTo>
                <a:cubicBezTo>
                  <a:pt x="190435" y="942980"/>
                  <a:pt x="191515" y="945613"/>
                  <a:pt x="192132" y="948711"/>
                </a:cubicBezTo>
                <a:cubicBezTo>
                  <a:pt x="193367" y="953357"/>
                  <a:pt x="193676" y="960791"/>
                  <a:pt x="190898" y="962650"/>
                </a:cubicBezTo>
                <a:cubicBezTo>
                  <a:pt x="190898" y="962650"/>
                  <a:pt x="190898" y="962650"/>
                  <a:pt x="190589" y="962650"/>
                </a:cubicBezTo>
                <a:cubicBezTo>
                  <a:pt x="186267" y="963579"/>
                  <a:pt x="182563" y="947162"/>
                  <a:pt x="185959" y="941586"/>
                </a:cubicBezTo>
                <a:cubicBezTo>
                  <a:pt x="186885" y="939883"/>
                  <a:pt x="188119" y="940115"/>
                  <a:pt x="189277" y="941548"/>
                </a:cubicBezTo>
                <a:close/>
                <a:moveTo>
                  <a:pt x="868472" y="929106"/>
                </a:moveTo>
                <a:lnTo>
                  <a:pt x="873126" y="945819"/>
                </a:lnTo>
                <a:cubicBezTo>
                  <a:pt x="873126" y="945819"/>
                  <a:pt x="873126" y="945819"/>
                  <a:pt x="873126" y="946120"/>
                </a:cubicBezTo>
                <a:cubicBezTo>
                  <a:pt x="872465" y="944010"/>
                  <a:pt x="870563" y="937072"/>
                  <a:pt x="868785" y="930361"/>
                </a:cubicBezTo>
                <a:close/>
                <a:moveTo>
                  <a:pt x="865188" y="915957"/>
                </a:moveTo>
                <a:lnTo>
                  <a:pt x="868472" y="929106"/>
                </a:lnTo>
                <a:lnTo>
                  <a:pt x="867834" y="926817"/>
                </a:lnTo>
                <a:cubicBezTo>
                  <a:pt x="867173" y="923197"/>
                  <a:pt x="866180" y="919577"/>
                  <a:pt x="865188" y="915957"/>
                </a:cubicBezTo>
                <a:close/>
                <a:moveTo>
                  <a:pt x="776728" y="913287"/>
                </a:moveTo>
                <a:cubicBezTo>
                  <a:pt x="778870" y="909606"/>
                  <a:pt x="783766" y="921876"/>
                  <a:pt x="788356" y="942428"/>
                </a:cubicBezTo>
                <a:cubicBezTo>
                  <a:pt x="792029" y="958991"/>
                  <a:pt x="796925" y="987518"/>
                  <a:pt x="794171" y="995186"/>
                </a:cubicBezTo>
                <a:cubicBezTo>
                  <a:pt x="794171" y="995493"/>
                  <a:pt x="793865" y="995799"/>
                  <a:pt x="793865" y="995799"/>
                </a:cubicBezTo>
                <a:cubicBezTo>
                  <a:pt x="787438" y="1000094"/>
                  <a:pt x="771525" y="923103"/>
                  <a:pt x="776728" y="913287"/>
                </a:cubicBezTo>
                <a:close/>
                <a:moveTo>
                  <a:pt x="571600" y="900979"/>
                </a:moveTo>
                <a:cubicBezTo>
                  <a:pt x="575469" y="895316"/>
                  <a:pt x="581720" y="906641"/>
                  <a:pt x="586185" y="926609"/>
                </a:cubicBezTo>
                <a:cubicBezTo>
                  <a:pt x="589757" y="942403"/>
                  <a:pt x="592138" y="967436"/>
                  <a:pt x="587078" y="973992"/>
                </a:cubicBezTo>
                <a:cubicBezTo>
                  <a:pt x="586780" y="973992"/>
                  <a:pt x="586482" y="974291"/>
                  <a:pt x="586185" y="974291"/>
                </a:cubicBezTo>
                <a:cubicBezTo>
                  <a:pt x="576362" y="977867"/>
                  <a:pt x="563563" y="913496"/>
                  <a:pt x="571600" y="900979"/>
                </a:cubicBezTo>
                <a:close/>
                <a:moveTo>
                  <a:pt x="254218" y="900187"/>
                </a:moveTo>
                <a:cubicBezTo>
                  <a:pt x="256709" y="896903"/>
                  <a:pt x="260755" y="901679"/>
                  <a:pt x="262934" y="910635"/>
                </a:cubicBezTo>
                <a:cubicBezTo>
                  <a:pt x="264491" y="916605"/>
                  <a:pt x="265113" y="927351"/>
                  <a:pt x="261378" y="930336"/>
                </a:cubicBezTo>
                <a:cubicBezTo>
                  <a:pt x="261378" y="930336"/>
                  <a:pt x="261066" y="930336"/>
                  <a:pt x="260755" y="930336"/>
                </a:cubicBezTo>
                <a:cubicBezTo>
                  <a:pt x="254841" y="931829"/>
                  <a:pt x="249238" y="907052"/>
                  <a:pt x="254218" y="900187"/>
                </a:cubicBezTo>
                <a:close/>
                <a:moveTo>
                  <a:pt x="857250" y="885793"/>
                </a:moveTo>
                <a:cubicBezTo>
                  <a:pt x="857983" y="889027"/>
                  <a:pt x="860181" y="899905"/>
                  <a:pt x="860425" y="901669"/>
                </a:cubicBezTo>
                <a:cubicBezTo>
                  <a:pt x="859448" y="896377"/>
                  <a:pt x="858471" y="891085"/>
                  <a:pt x="857250" y="885793"/>
                </a:cubicBezTo>
                <a:close/>
                <a:moveTo>
                  <a:pt x="795823" y="876267"/>
                </a:moveTo>
                <a:cubicBezTo>
                  <a:pt x="798910" y="878079"/>
                  <a:pt x="803540" y="897111"/>
                  <a:pt x="804774" y="902850"/>
                </a:cubicBezTo>
                <a:cubicBezTo>
                  <a:pt x="808170" y="917653"/>
                  <a:pt x="812800" y="943631"/>
                  <a:pt x="811257" y="950277"/>
                </a:cubicBezTo>
                <a:cubicBezTo>
                  <a:pt x="810948" y="950579"/>
                  <a:pt x="810639" y="950881"/>
                  <a:pt x="810331" y="950881"/>
                </a:cubicBezTo>
                <a:cubicBezTo>
                  <a:pt x="804157" y="947558"/>
                  <a:pt x="790575" y="877777"/>
                  <a:pt x="795823" y="876267"/>
                </a:cubicBezTo>
                <a:close/>
                <a:moveTo>
                  <a:pt x="612358" y="858580"/>
                </a:moveTo>
                <a:cubicBezTo>
                  <a:pt x="615666" y="852453"/>
                  <a:pt x="621983" y="864401"/>
                  <a:pt x="626495" y="885541"/>
                </a:cubicBezTo>
                <a:cubicBezTo>
                  <a:pt x="629803" y="901166"/>
                  <a:pt x="633413" y="928433"/>
                  <a:pt x="628300" y="935479"/>
                </a:cubicBezTo>
                <a:cubicBezTo>
                  <a:pt x="627999" y="935785"/>
                  <a:pt x="627698" y="936092"/>
                  <a:pt x="627397" y="936092"/>
                </a:cubicBezTo>
                <a:cubicBezTo>
                  <a:pt x="618373" y="939768"/>
                  <a:pt x="604838" y="871754"/>
                  <a:pt x="612358" y="858580"/>
                </a:cubicBezTo>
                <a:close/>
                <a:moveTo>
                  <a:pt x="318453" y="858207"/>
                </a:moveTo>
                <a:cubicBezTo>
                  <a:pt x="321310" y="854039"/>
                  <a:pt x="326073" y="859993"/>
                  <a:pt x="328930" y="870709"/>
                </a:cubicBezTo>
                <a:cubicBezTo>
                  <a:pt x="330835" y="878448"/>
                  <a:pt x="331788" y="891545"/>
                  <a:pt x="327343" y="895117"/>
                </a:cubicBezTo>
                <a:cubicBezTo>
                  <a:pt x="327343" y="895117"/>
                  <a:pt x="327025" y="895117"/>
                  <a:pt x="326708" y="895117"/>
                </a:cubicBezTo>
                <a:cubicBezTo>
                  <a:pt x="319723" y="896903"/>
                  <a:pt x="312738" y="866244"/>
                  <a:pt x="318453" y="858207"/>
                </a:cubicBezTo>
                <a:close/>
                <a:moveTo>
                  <a:pt x="810172" y="841341"/>
                </a:moveTo>
                <a:cubicBezTo>
                  <a:pt x="812462" y="842834"/>
                  <a:pt x="816184" y="859553"/>
                  <a:pt x="817042" y="864630"/>
                </a:cubicBezTo>
                <a:cubicBezTo>
                  <a:pt x="819905" y="877468"/>
                  <a:pt x="823913" y="900160"/>
                  <a:pt x="823054" y="905834"/>
                </a:cubicBezTo>
                <a:cubicBezTo>
                  <a:pt x="823054" y="906132"/>
                  <a:pt x="822768" y="906431"/>
                  <a:pt x="822482" y="906431"/>
                </a:cubicBezTo>
                <a:cubicBezTo>
                  <a:pt x="819905" y="904639"/>
                  <a:pt x="806450" y="846416"/>
                  <a:pt x="810172" y="841341"/>
                </a:cubicBezTo>
                <a:close/>
                <a:moveTo>
                  <a:pt x="649992" y="817677"/>
                </a:moveTo>
                <a:cubicBezTo>
                  <a:pt x="653059" y="814354"/>
                  <a:pt x="658579" y="826135"/>
                  <a:pt x="663179" y="845469"/>
                </a:cubicBezTo>
                <a:cubicBezTo>
                  <a:pt x="666859" y="861783"/>
                  <a:pt x="669926" y="887764"/>
                  <a:pt x="665633" y="894713"/>
                </a:cubicBezTo>
                <a:cubicBezTo>
                  <a:pt x="665326" y="894713"/>
                  <a:pt x="664713" y="895317"/>
                  <a:pt x="664406" y="895317"/>
                </a:cubicBezTo>
                <a:cubicBezTo>
                  <a:pt x="655512" y="894411"/>
                  <a:pt x="642938" y="825833"/>
                  <a:pt x="649992" y="817677"/>
                </a:cubicBezTo>
                <a:close/>
                <a:moveTo>
                  <a:pt x="377328" y="814798"/>
                </a:moveTo>
                <a:cubicBezTo>
                  <a:pt x="380408" y="809590"/>
                  <a:pt x="385644" y="816636"/>
                  <a:pt x="388725" y="829810"/>
                </a:cubicBezTo>
                <a:cubicBezTo>
                  <a:pt x="391189" y="839613"/>
                  <a:pt x="392113" y="855544"/>
                  <a:pt x="387801" y="859526"/>
                </a:cubicBezTo>
                <a:cubicBezTo>
                  <a:pt x="387492" y="859526"/>
                  <a:pt x="387184" y="859833"/>
                  <a:pt x="387184" y="859833"/>
                </a:cubicBezTo>
                <a:cubicBezTo>
                  <a:pt x="379484" y="861977"/>
                  <a:pt x="371475" y="824295"/>
                  <a:pt x="377328" y="814798"/>
                </a:cubicBezTo>
                <a:close/>
                <a:moveTo>
                  <a:pt x="818356" y="806417"/>
                </a:moveTo>
                <a:cubicBezTo>
                  <a:pt x="819845" y="807612"/>
                  <a:pt x="822821" y="820756"/>
                  <a:pt x="824012" y="826431"/>
                </a:cubicBezTo>
                <a:cubicBezTo>
                  <a:pt x="826691" y="837185"/>
                  <a:pt x="830263" y="856601"/>
                  <a:pt x="829965" y="861382"/>
                </a:cubicBezTo>
                <a:cubicBezTo>
                  <a:pt x="829965" y="861382"/>
                  <a:pt x="829668" y="861680"/>
                  <a:pt x="829668" y="861979"/>
                </a:cubicBezTo>
                <a:cubicBezTo>
                  <a:pt x="827882" y="860186"/>
                  <a:pt x="815975" y="810300"/>
                  <a:pt x="818356" y="806417"/>
                </a:cubicBezTo>
                <a:close/>
                <a:moveTo>
                  <a:pt x="682396" y="777986"/>
                </a:moveTo>
                <a:cubicBezTo>
                  <a:pt x="685150" y="774666"/>
                  <a:pt x="690046" y="785833"/>
                  <a:pt x="694331" y="805148"/>
                </a:cubicBezTo>
                <a:cubicBezTo>
                  <a:pt x="697697" y="819937"/>
                  <a:pt x="701675" y="846193"/>
                  <a:pt x="698003" y="853135"/>
                </a:cubicBezTo>
                <a:cubicBezTo>
                  <a:pt x="697697" y="853437"/>
                  <a:pt x="697085" y="854040"/>
                  <a:pt x="696779" y="854040"/>
                </a:cubicBezTo>
                <a:cubicBezTo>
                  <a:pt x="688822" y="853437"/>
                  <a:pt x="676275" y="785833"/>
                  <a:pt x="682396" y="777986"/>
                </a:cubicBezTo>
                <a:close/>
                <a:moveTo>
                  <a:pt x="432903" y="773971"/>
                </a:moveTo>
                <a:cubicBezTo>
                  <a:pt x="435990" y="768315"/>
                  <a:pt x="441855" y="775756"/>
                  <a:pt x="445250" y="790341"/>
                </a:cubicBezTo>
                <a:cubicBezTo>
                  <a:pt x="447720" y="801057"/>
                  <a:pt x="449263" y="818619"/>
                  <a:pt x="444633" y="823083"/>
                </a:cubicBezTo>
                <a:cubicBezTo>
                  <a:pt x="444324" y="823083"/>
                  <a:pt x="444324" y="823381"/>
                  <a:pt x="444015" y="823381"/>
                </a:cubicBezTo>
                <a:cubicBezTo>
                  <a:pt x="435990" y="825464"/>
                  <a:pt x="427038" y="784389"/>
                  <a:pt x="432903" y="773971"/>
                </a:cubicBezTo>
                <a:close/>
                <a:moveTo>
                  <a:pt x="822662" y="771492"/>
                </a:moveTo>
                <a:cubicBezTo>
                  <a:pt x="823335" y="771792"/>
                  <a:pt x="825693" y="780820"/>
                  <a:pt x="827376" y="788042"/>
                </a:cubicBezTo>
                <a:cubicBezTo>
                  <a:pt x="830070" y="797971"/>
                  <a:pt x="833438" y="813618"/>
                  <a:pt x="833438" y="817228"/>
                </a:cubicBezTo>
                <a:cubicBezTo>
                  <a:pt x="833438" y="817530"/>
                  <a:pt x="833438" y="817530"/>
                  <a:pt x="833438" y="817530"/>
                </a:cubicBezTo>
                <a:cubicBezTo>
                  <a:pt x="831418" y="816627"/>
                  <a:pt x="822325" y="773900"/>
                  <a:pt x="822662" y="771492"/>
                </a:cubicBezTo>
                <a:close/>
                <a:moveTo>
                  <a:pt x="823913" y="739742"/>
                </a:moveTo>
                <a:cubicBezTo>
                  <a:pt x="824971" y="743612"/>
                  <a:pt x="825765" y="747779"/>
                  <a:pt x="826559" y="751648"/>
                </a:cubicBezTo>
                <a:cubicBezTo>
                  <a:pt x="827617" y="757602"/>
                  <a:pt x="829998" y="769806"/>
                  <a:pt x="830263" y="772783"/>
                </a:cubicBezTo>
                <a:cubicBezTo>
                  <a:pt x="830263" y="772783"/>
                  <a:pt x="830263" y="773080"/>
                  <a:pt x="830263" y="773080"/>
                </a:cubicBezTo>
                <a:cubicBezTo>
                  <a:pt x="829469" y="770401"/>
                  <a:pt x="823913" y="742421"/>
                  <a:pt x="823913" y="739742"/>
                </a:cubicBezTo>
                <a:close/>
                <a:moveTo>
                  <a:pt x="709656" y="739550"/>
                </a:moveTo>
                <a:cubicBezTo>
                  <a:pt x="711758" y="736566"/>
                  <a:pt x="716263" y="747310"/>
                  <a:pt x="720167" y="764919"/>
                </a:cubicBezTo>
                <a:cubicBezTo>
                  <a:pt x="723471" y="780140"/>
                  <a:pt x="727075" y="804314"/>
                  <a:pt x="724372" y="810582"/>
                </a:cubicBezTo>
                <a:cubicBezTo>
                  <a:pt x="724072" y="810582"/>
                  <a:pt x="723471" y="811179"/>
                  <a:pt x="723171" y="810880"/>
                </a:cubicBezTo>
                <a:cubicBezTo>
                  <a:pt x="716864" y="810283"/>
                  <a:pt x="704850" y="747011"/>
                  <a:pt x="709656" y="739550"/>
                </a:cubicBezTo>
                <a:close/>
                <a:moveTo>
                  <a:pt x="146050" y="734977"/>
                </a:moveTo>
                <a:lnTo>
                  <a:pt x="149225" y="738152"/>
                </a:lnTo>
                <a:lnTo>
                  <a:pt x="149225" y="744502"/>
                </a:lnTo>
                <a:lnTo>
                  <a:pt x="146050" y="739740"/>
                </a:lnTo>
                <a:close/>
                <a:moveTo>
                  <a:pt x="483363" y="730010"/>
                </a:moveTo>
                <a:cubicBezTo>
                  <a:pt x="486456" y="725453"/>
                  <a:pt x="492022" y="734264"/>
                  <a:pt x="495424" y="749455"/>
                </a:cubicBezTo>
                <a:cubicBezTo>
                  <a:pt x="498207" y="761305"/>
                  <a:pt x="500063" y="780750"/>
                  <a:pt x="495424" y="785611"/>
                </a:cubicBezTo>
                <a:cubicBezTo>
                  <a:pt x="495424" y="785915"/>
                  <a:pt x="495115" y="785915"/>
                  <a:pt x="494806" y="786219"/>
                </a:cubicBezTo>
                <a:cubicBezTo>
                  <a:pt x="486456" y="788953"/>
                  <a:pt x="476250" y="739429"/>
                  <a:pt x="483363" y="730010"/>
                </a:cubicBezTo>
                <a:close/>
                <a:moveTo>
                  <a:pt x="819150" y="706405"/>
                </a:moveTo>
                <a:cubicBezTo>
                  <a:pt x="819745" y="709189"/>
                  <a:pt x="820341" y="711972"/>
                  <a:pt x="820936" y="715064"/>
                </a:cubicBezTo>
                <a:cubicBezTo>
                  <a:pt x="821829" y="720012"/>
                  <a:pt x="823020" y="724960"/>
                  <a:pt x="823913" y="729909"/>
                </a:cubicBezTo>
                <a:cubicBezTo>
                  <a:pt x="823913" y="729909"/>
                  <a:pt x="823913" y="730218"/>
                  <a:pt x="823913" y="730218"/>
                </a:cubicBezTo>
                <a:cubicBezTo>
                  <a:pt x="822425" y="722177"/>
                  <a:pt x="820936" y="714446"/>
                  <a:pt x="819150" y="706405"/>
                </a:cubicBezTo>
                <a:close/>
                <a:moveTo>
                  <a:pt x="733041" y="701471"/>
                </a:moveTo>
                <a:cubicBezTo>
                  <a:pt x="734604" y="698466"/>
                  <a:pt x="738669" y="708984"/>
                  <a:pt x="742422" y="725212"/>
                </a:cubicBezTo>
                <a:cubicBezTo>
                  <a:pt x="745549" y="739336"/>
                  <a:pt x="749301" y="761874"/>
                  <a:pt x="747112" y="767885"/>
                </a:cubicBezTo>
                <a:cubicBezTo>
                  <a:pt x="747112" y="767885"/>
                  <a:pt x="746799" y="768185"/>
                  <a:pt x="746799" y="768185"/>
                </a:cubicBezTo>
                <a:cubicBezTo>
                  <a:pt x="741484" y="771490"/>
                  <a:pt x="728663" y="709285"/>
                  <a:pt x="733041" y="701471"/>
                </a:cubicBezTo>
                <a:close/>
                <a:moveTo>
                  <a:pt x="213766" y="694495"/>
                </a:moveTo>
                <a:cubicBezTo>
                  <a:pt x="215079" y="692114"/>
                  <a:pt x="217707" y="693900"/>
                  <a:pt x="219349" y="699555"/>
                </a:cubicBezTo>
                <a:cubicBezTo>
                  <a:pt x="220006" y="702830"/>
                  <a:pt x="220663" y="708783"/>
                  <a:pt x="218364" y="710271"/>
                </a:cubicBezTo>
                <a:cubicBezTo>
                  <a:pt x="218364" y="710271"/>
                  <a:pt x="218035" y="710271"/>
                  <a:pt x="218035" y="710569"/>
                </a:cubicBezTo>
                <a:cubicBezTo>
                  <a:pt x="214751" y="711164"/>
                  <a:pt x="211138" y="698663"/>
                  <a:pt x="213766" y="694495"/>
                </a:cubicBezTo>
                <a:close/>
                <a:moveTo>
                  <a:pt x="528782" y="688766"/>
                </a:moveTo>
                <a:cubicBezTo>
                  <a:pt x="531875" y="684178"/>
                  <a:pt x="537132" y="693048"/>
                  <a:pt x="540844" y="709258"/>
                </a:cubicBezTo>
                <a:cubicBezTo>
                  <a:pt x="543936" y="721797"/>
                  <a:pt x="546101" y="742289"/>
                  <a:pt x="541771" y="747488"/>
                </a:cubicBezTo>
                <a:cubicBezTo>
                  <a:pt x="541462" y="747488"/>
                  <a:pt x="541462" y="747794"/>
                  <a:pt x="541153" y="747794"/>
                </a:cubicBezTo>
                <a:cubicBezTo>
                  <a:pt x="533112" y="750853"/>
                  <a:pt x="522288" y="698859"/>
                  <a:pt x="528782" y="688766"/>
                </a:cubicBezTo>
                <a:close/>
                <a:moveTo>
                  <a:pt x="809625" y="681005"/>
                </a:moveTo>
                <a:cubicBezTo>
                  <a:pt x="811213" y="682064"/>
                  <a:pt x="811213" y="682064"/>
                  <a:pt x="811213" y="682064"/>
                </a:cubicBezTo>
                <a:cubicBezTo>
                  <a:pt x="811213" y="682593"/>
                  <a:pt x="811213" y="682593"/>
                  <a:pt x="811213" y="682593"/>
                </a:cubicBezTo>
                <a:cubicBezTo>
                  <a:pt x="811213" y="682064"/>
                  <a:pt x="809625" y="681535"/>
                  <a:pt x="809625" y="681005"/>
                </a:cubicBezTo>
                <a:close/>
                <a:moveTo>
                  <a:pt x="751696" y="663540"/>
                </a:moveTo>
                <a:cubicBezTo>
                  <a:pt x="754147" y="665088"/>
                  <a:pt x="757823" y="681186"/>
                  <a:pt x="758742" y="686139"/>
                </a:cubicBezTo>
                <a:cubicBezTo>
                  <a:pt x="761500" y="698213"/>
                  <a:pt x="765176" y="719263"/>
                  <a:pt x="763644" y="724835"/>
                </a:cubicBezTo>
                <a:cubicBezTo>
                  <a:pt x="763644" y="725144"/>
                  <a:pt x="763338" y="725454"/>
                  <a:pt x="763031" y="725454"/>
                </a:cubicBezTo>
                <a:cubicBezTo>
                  <a:pt x="758130" y="722668"/>
                  <a:pt x="747713" y="664779"/>
                  <a:pt x="751696" y="663540"/>
                </a:cubicBezTo>
                <a:close/>
                <a:moveTo>
                  <a:pt x="276860" y="653568"/>
                </a:moveTo>
                <a:cubicBezTo>
                  <a:pt x="278765" y="650839"/>
                  <a:pt x="281940" y="654478"/>
                  <a:pt x="283845" y="661149"/>
                </a:cubicBezTo>
                <a:cubicBezTo>
                  <a:pt x="285115" y="666001"/>
                  <a:pt x="285750" y="674188"/>
                  <a:pt x="282892" y="676614"/>
                </a:cubicBezTo>
                <a:cubicBezTo>
                  <a:pt x="282892" y="676614"/>
                  <a:pt x="282575" y="676614"/>
                  <a:pt x="282575" y="676614"/>
                </a:cubicBezTo>
                <a:cubicBezTo>
                  <a:pt x="277812" y="677827"/>
                  <a:pt x="273050" y="658723"/>
                  <a:pt x="276860" y="653568"/>
                </a:cubicBezTo>
                <a:close/>
                <a:moveTo>
                  <a:pt x="569830" y="648955"/>
                </a:moveTo>
                <a:cubicBezTo>
                  <a:pt x="572336" y="644490"/>
                  <a:pt x="577976" y="653420"/>
                  <a:pt x="581736" y="669195"/>
                </a:cubicBezTo>
                <a:cubicBezTo>
                  <a:pt x="584869" y="681995"/>
                  <a:pt x="587376" y="702533"/>
                  <a:pt x="583303" y="707891"/>
                </a:cubicBezTo>
                <a:cubicBezTo>
                  <a:pt x="582989" y="707891"/>
                  <a:pt x="582676" y="708189"/>
                  <a:pt x="582676" y="708189"/>
                </a:cubicBezTo>
                <a:cubicBezTo>
                  <a:pt x="574843" y="711165"/>
                  <a:pt x="563563" y="659075"/>
                  <a:pt x="569830" y="648955"/>
                </a:cubicBezTo>
                <a:close/>
                <a:moveTo>
                  <a:pt x="765274" y="628616"/>
                </a:moveTo>
                <a:cubicBezTo>
                  <a:pt x="767061" y="629813"/>
                  <a:pt x="770037" y="643285"/>
                  <a:pt x="770930" y="647475"/>
                </a:cubicBezTo>
                <a:cubicBezTo>
                  <a:pt x="773014" y="657654"/>
                  <a:pt x="776288" y="675615"/>
                  <a:pt x="775693" y="680405"/>
                </a:cubicBezTo>
                <a:cubicBezTo>
                  <a:pt x="775395" y="680704"/>
                  <a:pt x="775395" y="680704"/>
                  <a:pt x="775097" y="681004"/>
                </a:cubicBezTo>
                <a:cubicBezTo>
                  <a:pt x="773014" y="679208"/>
                  <a:pt x="762000" y="632208"/>
                  <a:pt x="765274" y="628616"/>
                </a:cubicBezTo>
                <a:close/>
                <a:moveTo>
                  <a:pt x="335658" y="611590"/>
                </a:moveTo>
                <a:cubicBezTo>
                  <a:pt x="338039" y="607977"/>
                  <a:pt x="341611" y="613697"/>
                  <a:pt x="343695" y="621526"/>
                </a:cubicBezTo>
                <a:cubicBezTo>
                  <a:pt x="345183" y="628149"/>
                  <a:pt x="346076" y="638386"/>
                  <a:pt x="343099" y="641397"/>
                </a:cubicBezTo>
                <a:cubicBezTo>
                  <a:pt x="342802" y="641397"/>
                  <a:pt x="342802" y="641397"/>
                  <a:pt x="342504" y="641397"/>
                </a:cubicBezTo>
                <a:cubicBezTo>
                  <a:pt x="337444" y="642902"/>
                  <a:pt x="331788" y="618213"/>
                  <a:pt x="335658" y="611590"/>
                </a:cubicBezTo>
                <a:close/>
                <a:moveTo>
                  <a:pt x="607219" y="607511"/>
                </a:moveTo>
                <a:cubicBezTo>
                  <a:pt x="609997" y="604803"/>
                  <a:pt x="614628" y="613832"/>
                  <a:pt x="618023" y="628878"/>
                </a:cubicBezTo>
                <a:cubicBezTo>
                  <a:pt x="621110" y="641820"/>
                  <a:pt x="623888" y="662284"/>
                  <a:pt x="620184" y="667701"/>
                </a:cubicBezTo>
                <a:cubicBezTo>
                  <a:pt x="619875" y="668002"/>
                  <a:pt x="619566" y="668303"/>
                  <a:pt x="619258" y="668303"/>
                </a:cubicBezTo>
                <a:cubicBezTo>
                  <a:pt x="612158" y="667701"/>
                  <a:pt x="601663" y="613832"/>
                  <a:pt x="607219" y="607511"/>
                </a:cubicBezTo>
                <a:close/>
                <a:moveTo>
                  <a:pt x="773327" y="593692"/>
                </a:moveTo>
                <a:cubicBezTo>
                  <a:pt x="774529" y="594909"/>
                  <a:pt x="777232" y="606478"/>
                  <a:pt x="777832" y="609827"/>
                </a:cubicBezTo>
                <a:cubicBezTo>
                  <a:pt x="779635" y="618656"/>
                  <a:pt x="782638" y="633878"/>
                  <a:pt x="782338" y="637836"/>
                </a:cubicBezTo>
                <a:cubicBezTo>
                  <a:pt x="782338" y="637836"/>
                  <a:pt x="782037" y="638141"/>
                  <a:pt x="782037" y="638141"/>
                </a:cubicBezTo>
                <a:cubicBezTo>
                  <a:pt x="780536" y="636923"/>
                  <a:pt x="771525" y="597041"/>
                  <a:pt x="773327" y="593692"/>
                </a:cubicBezTo>
                <a:close/>
                <a:moveTo>
                  <a:pt x="389956" y="570581"/>
                </a:moveTo>
                <a:cubicBezTo>
                  <a:pt x="392053" y="566702"/>
                  <a:pt x="395947" y="571775"/>
                  <a:pt x="398643" y="581622"/>
                </a:cubicBezTo>
                <a:cubicBezTo>
                  <a:pt x="400440" y="589082"/>
                  <a:pt x="401638" y="601019"/>
                  <a:pt x="398343" y="604301"/>
                </a:cubicBezTo>
                <a:cubicBezTo>
                  <a:pt x="398044" y="604301"/>
                  <a:pt x="398044" y="604600"/>
                  <a:pt x="397744" y="604600"/>
                </a:cubicBezTo>
                <a:cubicBezTo>
                  <a:pt x="392353" y="606390"/>
                  <a:pt x="385763" y="578340"/>
                  <a:pt x="389956" y="570581"/>
                </a:cubicBezTo>
                <a:close/>
                <a:moveTo>
                  <a:pt x="638650" y="567846"/>
                </a:moveTo>
                <a:cubicBezTo>
                  <a:pt x="640806" y="565115"/>
                  <a:pt x="644810" y="574220"/>
                  <a:pt x="648198" y="588787"/>
                </a:cubicBezTo>
                <a:cubicBezTo>
                  <a:pt x="650971" y="601231"/>
                  <a:pt x="654051" y="621262"/>
                  <a:pt x="651279" y="626421"/>
                </a:cubicBezTo>
                <a:cubicBezTo>
                  <a:pt x="650971" y="626724"/>
                  <a:pt x="650663" y="627028"/>
                  <a:pt x="650047" y="627028"/>
                </a:cubicBezTo>
                <a:cubicBezTo>
                  <a:pt x="643578" y="626421"/>
                  <a:pt x="633413" y="574523"/>
                  <a:pt x="638650" y="567846"/>
                </a:cubicBezTo>
                <a:close/>
                <a:moveTo>
                  <a:pt x="778206" y="558766"/>
                </a:moveTo>
                <a:cubicBezTo>
                  <a:pt x="778867" y="559075"/>
                  <a:pt x="780521" y="565874"/>
                  <a:pt x="781513" y="571747"/>
                </a:cubicBezTo>
                <a:cubicBezTo>
                  <a:pt x="783167" y="578547"/>
                  <a:pt x="785813" y="590292"/>
                  <a:pt x="785813" y="593382"/>
                </a:cubicBezTo>
                <a:cubicBezTo>
                  <a:pt x="785813" y="593382"/>
                  <a:pt x="785813" y="593691"/>
                  <a:pt x="785813" y="593691"/>
                </a:cubicBezTo>
                <a:cubicBezTo>
                  <a:pt x="784159" y="593074"/>
                  <a:pt x="777875" y="560929"/>
                  <a:pt x="778206" y="558766"/>
                </a:cubicBezTo>
                <a:close/>
                <a:moveTo>
                  <a:pt x="665836" y="529437"/>
                </a:moveTo>
                <a:cubicBezTo>
                  <a:pt x="667316" y="527015"/>
                  <a:pt x="670868" y="535492"/>
                  <a:pt x="674123" y="549420"/>
                </a:cubicBezTo>
                <a:cubicBezTo>
                  <a:pt x="676787" y="561228"/>
                  <a:pt x="679451" y="580304"/>
                  <a:pt x="677379" y="585147"/>
                </a:cubicBezTo>
                <a:cubicBezTo>
                  <a:pt x="677083" y="585451"/>
                  <a:pt x="676787" y="585753"/>
                  <a:pt x="676491" y="585753"/>
                </a:cubicBezTo>
                <a:cubicBezTo>
                  <a:pt x="671460" y="585451"/>
                  <a:pt x="661988" y="535492"/>
                  <a:pt x="665836" y="529437"/>
                </a:cubicBezTo>
                <a:close/>
                <a:moveTo>
                  <a:pt x="439792" y="528488"/>
                </a:moveTo>
                <a:cubicBezTo>
                  <a:pt x="442201" y="525427"/>
                  <a:pt x="446115" y="531244"/>
                  <a:pt x="448825" y="541960"/>
                </a:cubicBezTo>
                <a:cubicBezTo>
                  <a:pt x="450933" y="550532"/>
                  <a:pt x="452438" y="564004"/>
                  <a:pt x="448825" y="567984"/>
                </a:cubicBezTo>
                <a:cubicBezTo>
                  <a:pt x="448524" y="567984"/>
                  <a:pt x="448223" y="568290"/>
                  <a:pt x="447922" y="568290"/>
                </a:cubicBezTo>
                <a:cubicBezTo>
                  <a:pt x="441900" y="567984"/>
                  <a:pt x="434975" y="534918"/>
                  <a:pt x="439792" y="528488"/>
                </a:cubicBezTo>
                <a:close/>
                <a:moveTo>
                  <a:pt x="778140" y="525428"/>
                </a:moveTo>
                <a:cubicBezTo>
                  <a:pt x="778934" y="528564"/>
                  <a:pt x="779463" y="531700"/>
                  <a:pt x="779992" y="534522"/>
                </a:cubicBezTo>
                <a:cubicBezTo>
                  <a:pt x="780786" y="539540"/>
                  <a:pt x="782373" y="548320"/>
                  <a:pt x="782638" y="550515"/>
                </a:cubicBezTo>
                <a:cubicBezTo>
                  <a:pt x="782638" y="550829"/>
                  <a:pt x="782638" y="550829"/>
                  <a:pt x="782638" y="550829"/>
                </a:cubicBezTo>
                <a:cubicBezTo>
                  <a:pt x="781844" y="548320"/>
                  <a:pt x="777875" y="526056"/>
                  <a:pt x="778140" y="525428"/>
                </a:cubicBezTo>
                <a:close/>
                <a:moveTo>
                  <a:pt x="171450" y="503201"/>
                </a:moveTo>
                <a:lnTo>
                  <a:pt x="173038" y="504788"/>
                </a:lnTo>
                <a:lnTo>
                  <a:pt x="173038" y="507964"/>
                </a:lnTo>
                <a:lnTo>
                  <a:pt x="171450" y="506376"/>
                </a:lnTo>
                <a:close/>
                <a:moveTo>
                  <a:pt x="773113" y="493679"/>
                </a:moveTo>
                <a:cubicBezTo>
                  <a:pt x="773466" y="495583"/>
                  <a:pt x="773819" y="497171"/>
                  <a:pt x="774524" y="499076"/>
                </a:cubicBezTo>
                <a:cubicBezTo>
                  <a:pt x="775230" y="501934"/>
                  <a:pt x="775583" y="504791"/>
                  <a:pt x="776288" y="507649"/>
                </a:cubicBezTo>
                <a:cubicBezTo>
                  <a:pt x="776288" y="507649"/>
                  <a:pt x="776288" y="507649"/>
                  <a:pt x="776288" y="507967"/>
                </a:cubicBezTo>
                <a:cubicBezTo>
                  <a:pt x="775230" y="503204"/>
                  <a:pt x="774524" y="498441"/>
                  <a:pt x="773113" y="493679"/>
                </a:cubicBezTo>
                <a:close/>
                <a:moveTo>
                  <a:pt x="689158" y="492892"/>
                </a:moveTo>
                <a:cubicBezTo>
                  <a:pt x="690380" y="490503"/>
                  <a:pt x="693432" y="497970"/>
                  <a:pt x="696485" y="510517"/>
                </a:cubicBezTo>
                <a:cubicBezTo>
                  <a:pt x="698927" y="521271"/>
                  <a:pt x="701675" y="538598"/>
                  <a:pt x="700149" y="543078"/>
                </a:cubicBezTo>
                <a:cubicBezTo>
                  <a:pt x="700149" y="543078"/>
                  <a:pt x="699843" y="543377"/>
                  <a:pt x="699843" y="543377"/>
                </a:cubicBezTo>
                <a:cubicBezTo>
                  <a:pt x="695875" y="546065"/>
                  <a:pt x="685800" y="498568"/>
                  <a:pt x="689158" y="492892"/>
                </a:cubicBezTo>
                <a:close/>
                <a:moveTo>
                  <a:pt x="485749" y="487510"/>
                </a:moveTo>
                <a:cubicBezTo>
                  <a:pt x="487821" y="484152"/>
                  <a:pt x="491964" y="490562"/>
                  <a:pt x="494628" y="501553"/>
                </a:cubicBezTo>
                <a:cubicBezTo>
                  <a:pt x="496700" y="510406"/>
                  <a:pt x="498476" y="525060"/>
                  <a:pt x="495516" y="529029"/>
                </a:cubicBezTo>
                <a:cubicBezTo>
                  <a:pt x="495220" y="529029"/>
                  <a:pt x="495220" y="529335"/>
                  <a:pt x="494924" y="529335"/>
                </a:cubicBezTo>
                <a:cubicBezTo>
                  <a:pt x="489004" y="531777"/>
                  <a:pt x="481013" y="494837"/>
                  <a:pt x="485749" y="487510"/>
                </a:cubicBezTo>
                <a:close/>
                <a:moveTo>
                  <a:pt x="234554" y="462286"/>
                </a:moveTo>
                <a:cubicBezTo>
                  <a:pt x="235268" y="460338"/>
                  <a:pt x="236459" y="462286"/>
                  <a:pt x="237412" y="466183"/>
                </a:cubicBezTo>
                <a:cubicBezTo>
                  <a:pt x="237888" y="469106"/>
                  <a:pt x="238126" y="473002"/>
                  <a:pt x="237173" y="473976"/>
                </a:cubicBezTo>
                <a:cubicBezTo>
                  <a:pt x="236935" y="473976"/>
                  <a:pt x="236935" y="473976"/>
                  <a:pt x="236935" y="474301"/>
                </a:cubicBezTo>
                <a:cubicBezTo>
                  <a:pt x="235268" y="474626"/>
                  <a:pt x="233363" y="465534"/>
                  <a:pt x="234554" y="462286"/>
                </a:cubicBezTo>
                <a:close/>
                <a:moveTo>
                  <a:pt x="706680" y="453990"/>
                </a:moveTo>
                <a:cubicBezTo>
                  <a:pt x="708543" y="455219"/>
                  <a:pt x="711649" y="467202"/>
                  <a:pt x="712271" y="470889"/>
                </a:cubicBezTo>
                <a:cubicBezTo>
                  <a:pt x="714756" y="481028"/>
                  <a:pt x="717551" y="497006"/>
                  <a:pt x="716309" y="501000"/>
                </a:cubicBezTo>
                <a:cubicBezTo>
                  <a:pt x="716309" y="501307"/>
                  <a:pt x="715998" y="501307"/>
                  <a:pt x="715998" y="501614"/>
                </a:cubicBezTo>
                <a:cubicBezTo>
                  <a:pt x="711960" y="499464"/>
                  <a:pt x="703263" y="454911"/>
                  <a:pt x="706680" y="453990"/>
                </a:cubicBezTo>
                <a:close/>
                <a:moveTo>
                  <a:pt x="526577" y="447738"/>
                </a:moveTo>
                <a:cubicBezTo>
                  <a:pt x="528722" y="444464"/>
                  <a:pt x="532704" y="450714"/>
                  <a:pt x="535462" y="462025"/>
                </a:cubicBezTo>
                <a:cubicBezTo>
                  <a:pt x="537913" y="470955"/>
                  <a:pt x="539751" y="485540"/>
                  <a:pt x="536994" y="489410"/>
                </a:cubicBezTo>
                <a:cubicBezTo>
                  <a:pt x="536687" y="489707"/>
                  <a:pt x="536687" y="489707"/>
                  <a:pt x="536381" y="489707"/>
                </a:cubicBezTo>
                <a:cubicBezTo>
                  <a:pt x="531173" y="492089"/>
                  <a:pt x="522288" y="455179"/>
                  <a:pt x="526577" y="447738"/>
                </a:cubicBezTo>
                <a:close/>
                <a:moveTo>
                  <a:pt x="292865" y="422427"/>
                </a:moveTo>
                <a:cubicBezTo>
                  <a:pt x="294041" y="420651"/>
                  <a:pt x="295805" y="422723"/>
                  <a:pt x="296981" y="427163"/>
                </a:cubicBezTo>
                <a:cubicBezTo>
                  <a:pt x="298157" y="430418"/>
                  <a:pt x="298451" y="435746"/>
                  <a:pt x="296981" y="437226"/>
                </a:cubicBezTo>
                <a:cubicBezTo>
                  <a:pt x="296981" y="437226"/>
                  <a:pt x="296687" y="437226"/>
                  <a:pt x="296687" y="437226"/>
                </a:cubicBezTo>
                <a:cubicBezTo>
                  <a:pt x="293747" y="438114"/>
                  <a:pt x="290513" y="425683"/>
                  <a:pt x="292865" y="422427"/>
                </a:cubicBezTo>
                <a:close/>
                <a:moveTo>
                  <a:pt x="719953" y="419065"/>
                </a:moveTo>
                <a:cubicBezTo>
                  <a:pt x="721455" y="419973"/>
                  <a:pt x="723857" y="429971"/>
                  <a:pt x="724458" y="433304"/>
                </a:cubicBezTo>
                <a:cubicBezTo>
                  <a:pt x="726260" y="440878"/>
                  <a:pt x="728663" y="454814"/>
                  <a:pt x="728062" y="458449"/>
                </a:cubicBezTo>
                <a:cubicBezTo>
                  <a:pt x="728062" y="458449"/>
                  <a:pt x="727762" y="458449"/>
                  <a:pt x="727762" y="458752"/>
                </a:cubicBezTo>
                <a:cubicBezTo>
                  <a:pt x="725960" y="457541"/>
                  <a:pt x="717550" y="421791"/>
                  <a:pt x="719953" y="419065"/>
                </a:cubicBezTo>
                <a:close/>
                <a:moveTo>
                  <a:pt x="562328" y="408051"/>
                </a:moveTo>
                <a:cubicBezTo>
                  <a:pt x="564092" y="404777"/>
                  <a:pt x="567619" y="411027"/>
                  <a:pt x="570559" y="422338"/>
                </a:cubicBezTo>
                <a:cubicBezTo>
                  <a:pt x="572617" y="431268"/>
                  <a:pt x="574675" y="445853"/>
                  <a:pt x="572323" y="449723"/>
                </a:cubicBezTo>
                <a:cubicBezTo>
                  <a:pt x="572323" y="449723"/>
                  <a:pt x="572029" y="450020"/>
                  <a:pt x="572029" y="450020"/>
                </a:cubicBezTo>
                <a:cubicBezTo>
                  <a:pt x="567325" y="452402"/>
                  <a:pt x="558800" y="415492"/>
                  <a:pt x="562328" y="408051"/>
                </a:cubicBezTo>
                <a:close/>
                <a:moveTo>
                  <a:pt x="729884" y="384140"/>
                </a:moveTo>
                <a:cubicBezTo>
                  <a:pt x="730495" y="385064"/>
                  <a:pt x="732632" y="393079"/>
                  <a:pt x="732937" y="395545"/>
                </a:cubicBezTo>
                <a:cubicBezTo>
                  <a:pt x="734464" y="401710"/>
                  <a:pt x="736601" y="412807"/>
                  <a:pt x="736296" y="415581"/>
                </a:cubicBezTo>
                <a:cubicBezTo>
                  <a:pt x="736296" y="415581"/>
                  <a:pt x="736296" y="415581"/>
                  <a:pt x="736296" y="415890"/>
                </a:cubicBezTo>
                <a:cubicBezTo>
                  <a:pt x="735075" y="414965"/>
                  <a:pt x="728663" y="386297"/>
                  <a:pt x="729884" y="384140"/>
                </a:cubicBezTo>
                <a:close/>
                <a:moveTo>
                  <a:pt x="345758" y="381787"/>
                </a:moveTo>
                <a:cubicBezTo>
                  <a:pt x="347345" y="379376"/>
                  <a:pt x="349885" y="382390"/>
                  <a:pt x="351790" y="388419"/>
                </a:cubicBezTo>
                <a:cubicBezTo>
                  <a:pt x="353061" y="392639"/>
                  <a:pt x="354013" y="399873"/>
                  <a:pt x="351790" y="401983"/>
                </a:cubicBezTo>
                <a:cubicBezTo>
                  <a:pt x="351790" y="401983"/>
                  <a:pt x="351473" y="401983"/>
                  <a:pt x="351473" y="401983"/>
                </a:cubicBezTo>
                <a:cubicBezTo>
                  <a:pt x="347663" y="403189"/>
                  <a:pt x="342900" y="386610"/>
                  <a:pt x="345758" y="381787"/>
                </a:cubicBezTo>
                <a:close/>
                <a:moveTo>
                  <a:pt x="594444" y="366942"/>
                </a:moveTo>
                <a:cubicBezTo>
                  <a:pt x="595941" y="365089"/>
                  <a:pt x="599236" y="371577"/>
                  <a:pt x="601932" y="382083"/>
                </a:cubicBezTo>
                <a:cubicBezTo>
                  <a:pt x="604029" y="391352"/>
                  <a:pt x="606425" y="406492"/>
                  <a:pt x="604328" y="410509"/>
                </a:cubicBezTo>
                <a:cubicBezTo>
                  <a:pt x="604029" y="410818"/>
                  <a:pt x="603729" y="411127"/>
                  <a:pt x="603729" y="411127"/>
                </a:cubicBezTo>
                <a:cubicBezTo>
                  <a:pt x="598637" y="410818"/>
                  <a:pt x="590550" y="372195"/>
                  <a:pt x="594444" y="366942"/>
                </a:cubicBezTo>
                <a:close/>
                <a:moveTo>
                  <a:pt x="733705" y="349215"/>
                </a:moveTo>
                <a:cubicBezTo>
                  <a:pt x="733985" y="349215"/>
                  <a:pt x="734826" y="353720"/>
                  <a:pt x="735666" y="357324"/>
                </a:cubicBezTo>
                <a:cubicBezTo>
                  <a:pt x="736507" y="361829"/>
                  <a:pt x="737908" y="369337"/>
                  <a:pt x="738188" y="371439"/>
                </a:cubicBezTo>
                <a:cubicBezTo>
                  <a:pt x="737067" y="371139"/>
                  <a:pt x="733425" y="350416"/>
                  <a:pt x="733705" y="349215"/>
                </a:cubicBezTo>
                <a:close/>
                <a:moveTo>
                  <a:pt x="394891" y="342315"/>
                </a:moveTo>
                <a:cubicBezTo>
                  <a:pt x="396126" y="339688"/>
                  <a:pt x="398904" y="342899"/>
                  <a:pt x="401065" y="349322"/>
                </a:cubicBezTo>
                <a:cubicBezTo>
                  <a:pt x="402609" y="354577"/>
                  <a:pt x="403226" y="361292"/>
                  <a:pt x="401374" y="363336"/>
                </a:cubicBezTo>
                <a:cubicBezTo>
                  <a:pt x="401065" y="363336"/>
                  <a:pt x="401065" y="363628"/>
                  <a:pt x="401065" y="363628"/>
                </a:cubicBezTo>
                <a:cubicBezTo>
                  <a:pt x="397361" y="365088"/>
                  <a:pt x="392113" y="347278"/>
                  <a:pt x="394891" y="342315"/>
                </a:cubicBezTo>
                <a:close/>
                <a:moveTo>
                  <a:pt x="620713" y="330686"/>
                </a:moveTo>
                <a:cubicBezTo>
                  <a:pt x="621983" y="328576"/>
                  <a:pt x="624841" y="334301"/>
                  <a:pt x="627381" y="343941"/>
                </a:cubicBezTo>
                <a:cubicBezTo>
                  <a:pt x="629603" y="352377"/>
                  <a:pt x="631826" y="365634"/>
                  <a:pt x="630238" y="369249"/>
                </a:cubicBezTo>
                <a:cubicBezTo>
                  <a:pt x="629921" y="369550"/>
                  <a:pt x="629921" y="369852"/>
                  <a:pt x="629603" y="369852"/>
                </a:cubicBezTo>
                <a:cubicBezTo>
                  <a:pt x="625476" y="369550"/>
                  <a:pt x="617538" y="335204"/>
                  <a:pt x="620713" y="330686"/>
                </a:cubicBezTo>
                <a:close/>
                <a:moveTo>
                  <a:pt x="733425" y="315877"/>
                </a:moveTo>
                <a:cubicBezTo>
                  <a:pt x="734131" y="317539"/>
                  <a:pt x="734484" y="319200"/>
                  <a:pt x="734836" y="320862"/>
                </a:cubicBezTo>
                <a:cubicBezTo>
                  <a:pt x="735542" y="323852"/>
                  <a:pt x="736247" y="326842"/>
                  <a:pt x="736600" y="329833"/>
                </a:cubicBezTo>
                <a:cubicBezTo>
                  <a:pt x="736600" y="329833"/>
                  <a:pt x="736600" y="330166"/>
                  <a:pt x="736600" y="330166"/>
                </a:cubicBezTo>
                <a:cubicBezTo>
                  <a:pt x="736247" y="329501"/>
                  <a:pt x="733425" y="317206"/>
                  <a:pt x="733425" y="315877"/>
                </a:cubicBezTo>
                <a:close/>
                <a:moveTo>
                  <a:pt x="439494" y="300611"/>
                </a:moveTo>
                <a:cubicBezTo>
                  <a:pt x="441122" y="298413"/>
                  <a:pt x="444053" y="302181"/>
                  <a:pt x="446332" y="309089"/>
                </a:cubicBezTo>
                <a:cubicBezTo>
                  <a:pt x="448286" y="315683"/>
                  <a:pt x="449263" y="324161"/>
                  <a:pt x="447309" y="326674"/>
                </a:cubicBezTo>
                <a:cubicBezTo>
                  <a:pt x="446984" y="326674"/>
                  <a:pt x="446658" y="326988"/>
                  <a:pt x="446332" y="326988"/>
                </a:cubicBezTo>
                <a:cubicBezTo>
                  <a:pt x="442099" y="326988"/>
                  <a:pt x="436563" y="305007"/>
                  <a:pt x="439494" y="300611"/>
                </a:cubicBezTo>
                <a:close/>
                <a:moveTo>
                  <a:pt x="643630" y="291991"/>
                </a:moveTo>
                <a:cubicBezTo>
                  <a:pt x="644484" y="290476"/>
                  <a:pt x="646479" y="295627"/>
                  <a:pt x="648759" y="304413"/>
                </a:cubicBezTo>
                <a:cubicBezTo>
                  <a:pt x="650468" y="312289"/>
                  <a:pt x="652463" y="324711"/>
                  <a:pt x="651608" y="328043"/>
                </a:cubicBezTo>
                <a:cubicBezTo>
                  <a:pt x="651323" y="328043"/>
                  <a:pt x="651323" y="328043"/>
                  <a:pt x="651323" y="328346"/>
                </a:cubicBezTo>
                <a:cubicBezTo>
                  <a:pt x="648474" y="330164"/>
                  <a:pt x="641350" y="296535"/>
                  <a:pt x="643630" y="291991"/>
                </a:cubicBezTo>
                <a:close/>
                <a:moveTo>
                  <a:pt x="480616" y="260948"/>
                </a:moveTo>
                <a:cubicBezTo>
                  <a:pt x="481728" y="258725"/>
                  <a:pt x="484228" y="262535"/>
                  <a:pt x="486173" y="270156"/>
                </a:cubicBezTo>
                <a:cubicBezTo>
                  <a:pt x="487840" y="275870"/>
                  <a:pt x="488951" y="285713"/>
                  <a:pt x="487284" y="288570"/>
                </a:cubicBezTo>
                <a:cubicBezTo>
                  <a:pt x="487284" y="288570"/>
                  <a:pt x="487006" y="288570"/>
                  <a:pt x="487006" y="288570"/>
                </a:cubicBezTo>
                <a:cubicBezTo>
                  <a:pt x="483672" y="290475"/>
                  <a:pt x="477838" y="266028"/>
                  <a:pt x="480616" y="260948"/>
                </a:cubicBezTo>
                <a:close/>
                <a:moveTo>
                  <a:pt x="661670" y="255173"/>
                </a:moveTo>
                <a:cubicBezTo>
                  <a:pt x="662305" y="253963"/>
                  <a:pt x="664210" y="258499"/>
                  <a:pt x="666115" y="265756"/>
                </a:cubicBezTo>
                <a:cubicBezTo>
                  <a:pt x="668020" y="272106"/>
                  <a:pt x="669925" y="282387"/>
                  <a:pt x="669290" y="285411"/>
                </a:cubicBezTo>
                <a:cubicBezTo>
                  <a:pt x="668973" y="285411"/>
                  <a:pt x="668973" y="285713"/>
                  <a:pt x="668973" y="285713"/>
                </a:cubicBezTo>
                <a:cubicBezTo>
                  <a:pt x="665798" y="284504"/>
                  <a:pt x="660400" y="257894"/>
                  <a:pt x="661670" y="255173"/>
                </a:cubicBezTo>
                <a:close/>
                <a:moveTo>
                  <a:pt x="515437" y="223038"/>
                </a:moveTo>
                <a:cubicBezTo>
                  <a:pt x="516773" y="220625"/>
                  <a:pt x="519781" y="224547"/>
                  <a:pt x="522121" y="231484"/>
                </a:cubicBezTo>
                <a:cubicBezTo>
                  <a:pt x="523792" y="237215"/>
                  <a:pt x="525463" y="246264"/>
                  <a:pt x="523792" y="248979"/>
                </a:cubicBezTo>
                <a:cubicBezTo>
                  <a:pt x="523792" y="248979"/>
                  <a:pt x="523458" y="249280"/>
                  <a:pt x="523458" y="249280"/>
                </a:cubicBezTo>
                <a:cubicBezTo>
                  <a:pt x="519781" y="250788"/>
                  <a:pt x="512763" y="227865"/>
                  <a:pt x="515437" y="223038"/>
                </a:cubicBezTo>
                <a:close/>
                <a:moveTo>
                  <a:pt x="674688" y="219038"/>
                </a:moveTo>
                <a:cubicBezTo>
                  <a:pt x="675640" y="219348"/>
                  <a:pt x="677228" y="225853"/>
                  <a:pt x="677863" y="227711"/>
                </a:cubicBezTo>
                <a:cubicBezTo>
                  <a:pt x="679133" y="232667"/>
                  <a:pt x="681038" y="241650"/>
                  <a:pt x="680721" y="244128"/>
                </a:cubicBezTo>
                <a:cubicBezTo>
                  <a:pt x="680403" y="244128"/>
                  <a:pt x="680403" y="244128"/>
                  <a:pt x="680403" y="244438"/>
                </a:cubicBezTo>
                <a:cubicBezTo>
                  <a:pt x="679133" y="243819"/>
                  <a:pt x="673100" y="220897"/>
                  <a:pt x="674688" y="219038"/>
                </a:cubicBezTo>
                <a:close/>
                <a:moveTo>
                  <a:pt x="683746" y="184113"/>
                </a:moveTo>
                <a:cubicBezTo>
                  <a:pt x="684493" y="184695"/>
                  <a:pt x="685987" y="189352"/>
                  <a:pt x="686360" y="190225"/>
                </a:cubicBezTo>
                <a:cubicBezTo>
                  <a:pt x="687481" y="194009"/>
                  <a:pt x="688975" y="199830"/>
                  <a:pt x="688975" y="201285"/>
                </a:cubicBezTo>
                <a:cubicBezTo>
                  <a:pt x="688975" y="201576"/>
                  <a:pt x="688602" y="201576"/>
                  <a:pt x="688602" y="201576"/>
                </a:cubicBezTo>
                <a:cubicBezTo>
                  <a:pt x="687855" y="200994"/>
                  <a:pt x="682625" y="185568"/>
                  <a:pt x="683746" y="184113"/>
                </a:cubicBezTo>
                <a:close/>
                <a:moveTo>
                  <a:pt x="546736" y="183137"/>
                </a:moveTo>
                <a:cubicBezTo>
                  <a:pt x="547688" y="180937"/>
                  <a:pt x="550228" y="184708"/>
                  <a:pt x="552451" y="191620"/>
                </a:cubicBezTo>
                <a:cubicBezTo>
                  <a:pt x="554356" y="198218"/>
                  <a:pt x="555626" y="206702"/>
                  <a:pt x="554356" y="208901"/>
                </a:cubicBezTo>
                <a:cubicBezTo>
                  <a:pt x="554356" y="209215"/>
                  <a:pt x="554038" y="209215"/>
                  <a:pt x="554038" y="209215"/>
                </a:cubicBezTo>
                <a:cubicBezTo>
                  <a:pt x="550863" y="211100"/>
                  <a:pt x="544513" y="188164"/>
                  <a:pt x="546736" y="183137"/>
                </a:cubicBezTo>
                <a:close/>
                <a:moveTo>
                  <a:pt x="688975" y="153950"/>
                </a:moveTo>
                <a:lnTo>
                  <a:pt x="690563" y="158713"/>
                </a:lnTo>
                <a:lnTo>
                  <a:pt x="688975" y="155538"/>
                </a:lnTo>
                <a:close/>
                <a:moveTo>
                  <a:pt x="573405" y="145860"/>
                </a:moveTo>
                <a:cubicBezTo>
                  <a:pt x="574040" y="144425"/>
                  <a:pt x="576262" y="147868"/>
                  <a:pt x="577850" y="153319"/>
                </a:cubicBezTo>
                <a:cubicBezTo>
                  <a:pt x="579438" y="157910"/>
                  <a:pt x="581025" y="165656"/>
                  <a:pt x="580072" y="167664"/>
                </a:cubicBezTo>
                <a:cubicBezTo>
                  <a:pt x="580072" y="167951"/>
                  <a:pt x="579755" y="167951"/>
                  <a:pt x="579755" y="167951"/>
                </a:cubicBezTo>
                <a:cubicBezTo>
                  <a:pt x="577215" y="168238"/>
                  <a:pt x="571500" y="148442"/>
                  <a:pt x="573405" y="145860"/>
                </a:cubicBezTo>
                <a:close/>
                <a:moveTo>
                  <a:pt x="595251" y="107264"/>
                </a:moveTo>
                <a:cubicBezTo>
                  <a:pt x="595862" y="106325"/>
                  <a:pt x="597389" y="109143"/>
                  <a:pt x="598915" y="114464"/>
                </a:cubicBezTo>
                <a:cubicBezTo>
                  <a:pt x="600442" y="119472"/>
                  <a:pt x="601663" y="126359"/>
                  <a:pt x="601052" y="128237"/>
                </a:cubicBezTo>
                <a:cubicBezTo>
                  <a:pt x="600747" y="128237"/>
                  <a:pt x="600747" y="128550"/>
                  <a:pt x="600747" y="128550"/>
                </a:cubicBezTo>
                <a:cubicBezTo>
                  <a:pt x="598610" y="128550"/>
                  <a:pt x="593725" y="110082"/>
                  <a:pt x="595251" y="107264"/>
                </a:cubicBezTo>
                <a:close/>
                <a:moveTo>
                  <a:pt x="613304" y="70425"/>
                </a:moveTo>
                <a:cubicBezTo>
                  <a:pt x="613569" y="69812"/>
                  <a:pt x="614627" y="71957"/>
                  <a:pt x="615686" y="76246"/>
                </a:cubicBezTo>
                <a:cubicBezTo>
                  <a:pt x="616744" y="80229"/>
                  <a:pt x="617538" y="85131"/>
                  <a:pt x="617273" y="86662"/>
                </a:cubicBezTo>
                <a:cubicBezTo>
                  <a:pt x="617273" y="86662"/>
                  <a:pt x="617273" y="86969"/>
                  <a:pt x="617273" y="86969"/>
                </a:cubicBezTo>
                <a:cubicBezTo>
                  <a:pt x="615950" y="87275"/>
                  <a:pt x="612775" y="72569"/>
                  <a:pt x="613304" y="70425"/>
                </a:cubicBezTo>
                <a:close/>
                <a:moveTo>
                  <a:pt x="626208" y="34887"/>
                </a:moveTo>
                <a:cubicBezTo>
                  <a:pt x="626940" y="35187"/>
                  <a:pt x="628040" y="37891"/>
                  <a:pt x="628406" y="38792"/>
                </a:cubicBezTo>
                <a:cubicBezTo>
                  <a:pt x="629505" y="41495"/>
                  <a:pt x="630238" y="45099"/>
                  <a:pt x="629872" y="46000"/>
                </a:cubicBezTo>
                <a:cubicBezTo>
                  <a:pt x="628772" y="45700"/>
                  <a:pt x="625475" y="35187"/>
                  <a:pt x="626208" y="34887"/>
                </a:cubicBezTo>
                <a:close/>
                <a:moveTo>
                  <a:pt x="635000" y="0"/>
                </a:moveTo>
                <a:lnTo>
                  <a:pt x="636589" y="1588"/>
                </a:lnTo>
                <a:lnTo>
                  <a:pt x="636589" y="3176"/>
                </a:lnTo>
                <a:close/>
              </a:path>
            </a:pathLst>
          </a:custGeom>
          <a:solidFill>
            <a:schemeClr val="accent1">
              <a:alpha val="35000"/>
            </a:schemeClr>
          </a:solidFill>
          <a:ln>
            <a:noFill/>
          </a:ln>
        </p:spPr>
        <p:txBody>
          <a:bodyPr vert="horz" wrap="square" lIns="91440" tIns="45720" rIns="91440" bIns="45720" numCol="1" anchor="t" anchorCtr="0" compatLnSpc="1">
            <a:noAutofit/>
          </a:bodyPr>
          <a:lstStyle/>
          <a:p>
            <a:endParaRPr lang="zh-CN" altLang="en-US">
              <a:latin typeface="Arial" panose="020B0604020202020204"/>
              <a:ea typeface="汉仪大宋简"/>
              <a:sym typeface="Arial" panose="020B0604020202020204"/>
            </a:endParaRPr>
          </a:p>
        </p:txBody>
      </p:sp>
      <p:sp>
        <p:nvSpPr>
          <p:cNvPr id="20" name="圆: 空心 15"/>
          <p:cNvSpPr/>
          <p:nvPr userDrawn="1"/>
        </p:nvSpPr>
        <p:spPr>
          <a:xfrm>
            <a:off x="9993361" y="4647512"/>
            <a:ext cx="2198388" cy="2198388"/>
          </a:xfrm>
          <a:prstGeom prst="donut">
            <a:avLst>
              <a:gd name="adj" fmla="val 9522"/>
            </a:avLst>
          </a:prstGeom>
          <a:solidFill>
            <a:srgbClr val="2A497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Arial" panose="020B0604020202020204"/>
              <a:ea typeface="汉仪大宋简"/>
              <a:sym typeface="Arial" panose="020B0604020202020204"/>
            </a:endParaRPr>
          </a:p>
        </p:txBody>
      </p:sp>
      <p:grpSp>
        <p:nvGrpSpPr>
          <p:cNvPr id="38" name="组合 37"/>
          <p:cNvGrpSpPr/>
          <p:nvPr/>
        </p:nvGrpSpPr>
        <p:grpSpPr>
          <a:xfrm>
            <a:off x="1477328" y="1980744"/>
            <a:ext cx="9237345" cy="2216150"/>
            <a:chOff x="2255" y="3064"/>
            <a:chExt cx="14547" cy="3490"/>
          </a:xfrm>
        </p:grpSpPr>
        <p:sp>
          <p:nvSpPr>
            <p:cNvPr id="13" name="文本框 12"/>
            <p:cNvSpPr txBox="1"/>
            <p:nvPr/>
          </p:nvSpPr>
          <p:spPr>
            <a:xfrm>
              <a:off x="2255" y="3064"/>
              <a:ext cx="3078" cy="3490"/>
            </a:xfrm>
            <a:prstGeom prst="rect">
              <a:avLst/>
            </a:prstGeom>
            <a:noFill/>
          </p:spPr>
          <p:txBody>
            <a:bodyPr wrap="none" rtlCol="0">
              <a:spAutoFit/>
            </a:bodyPr>
            <a:lstStyle/>
            <a:p>
              <a:pPr algn="ctr">
                <a:buClrTx/>
                <a:buSzTx/>
                <a:buFontTx/>
              </a:pPr>
              <a:r>
                <a:rPr lang="zh-CN" altLang="en-US" sz="13800" dirty="0">
                  <a:gradFill>
                    <a:gsLst>
                      <a:gs pos="0">
                        <a:schemeClr val="bg1"/>
                      </a:gs>
                      <a:gs pos="60000">
                        <a:schemeClr val="bg1"/>
                      </a:gs>
                      <a:gs pos="100000">
                        <a:srgbClr val="383BE6"/>
                      </a:gs>
                    </a:gsLst>
                    <a:lin ang="3600000" scaled="0"/>
                  </a:gradFill>
                  <a:latin typeface="Arial" panose="020B0604020202020204"/>
                  <a:ea typeface="汉仪大宋简"/>
                  <a:sym typeface="Arial" panose="020B0604020202020204"/>
                </a:rPr>
                <a:t>谢</a:t>
              </a:r>
            </a:p>
          </p:txBody>
        </p:sp>
        <p:sp>
          <p:nvSpPr>
            <p:cNvPr id="14" name="文本框 13"/>
            <p:cNvSpPr txBox="1"/>
            <p:nvPr/>
          </p:nvSpPr>
          <p:spPr>
            <a:xfrm>
              <a:off x="6078" y="3064"/>
              <a:ext cx="3078" cy="3490"/>
            </a:xfrm>
            <a:prstGeom prst="rect">
              <a:avLst/>
            </a:prstGeom>
            <a:noFill/>
          </p:spPr>
          <p:txBody>
            <a:bodyPr wrap="none" rtlCol="0">
              <a:spAutoFit/>
            </a:bodyPr>
            <a:lstStyle/>
            <a:p>
              <a:pPr algn="ctr">
                <a:buClrTx/>
                <a:buSzTx/>
                <a:buFontTx/>
              </a:pPr>
              <a:r>
                <a:rPr lang="zh-CN" altLang="en-US" sz="13800">
                  <a:gradFill>
                    <a:gsLst>
                      <a:gs pos="0">
                        <a:schemeClr val="bg1"/>
                      </a:gs>
                      <a:gs pos="60000">
                        <a:schemeClr val="bg1"/>
                      </a:gs>
                      <a:gs pos="100000">
                        <a:srgbClr val="383BE6"/>
                      </a:gs>
                    </a:gsLst>
                    <a:lin ang="3600000" scaled="0"/>
                  </a:gradFill>
                  <a:latin typeface="Arial" panose="020B0604020202020204"/>
                  <a:ea typeface="汉仪大宋简"/>
                  <a:sym typeface="Arial" panose="020B0604020202020204"/>
                </a:rPr>
                <a:t>谢</a:t>
              </a:r>
            </a:p>
          </p:txBody>
        </p:sp>
        <p:sp>
          <p:nvSpPr>
            <p:cNvPr id="15" name="文本框 14"/>
            <p:cNvSpPr txBox="1"/>
            <p:nvPr/>
          </p:nvSpPr>
          <p:spPr>
            <a:xfrm>
              <a:off x="9901" y="3064"/>
              <a:ext cx="3078" cy="3490"/>
            </a:xfrm>
            <a:prstGeom prst="rect">
              <a:avLst/>
            </a:prstGeom>
            <a:noFill/>
          </p:spPr>
          <p:txBody>
            <a:bodyPr wrap="none" rtlCol="0">
              <a:spAutoFit/>
            </a:bodyPr>
            <a:lstStyle/>
            <a:p>
              <a:pPr algn="ctr">
                <a:buClrTx/>
                <a:buSzTx/>
                <a:buFontTx/>
              </a:pPr>
              <a:r>
                <a:rPr lang="zh-CN" altLang="en-US" sz="13800">
                  <a:gradFill>
                    <a:gsLst>
                      <a:gs pos="0">
                        <a:schemeClr val="bg1"/>
                      </a:gs>
                      <a:gs pos="60000">
                        <a:schemeClr val="bg1"/>
                      </a:gs>
                      <a:gs pos="100000">
                        <a:srgbClr val="383BE6"/>
                      </a:gs>
                    </a:gsLst>
                    <a:lin ang="3600000" scaled="0"/>
                  </a:gradFill>
                  <a:latin typeface="Arial" panose="020B0604020202020204"/>
                  <a:ea typeface="汉仪大宋简"/>
                  <a:sym typeface="Arial" panose="020B0604020202020204"/>
                </a:rPr>
                <a:t>观</a:t>
              </a:r>
            </a:p>
          </p:txBody>
        </p:sp>
        <p:sp>
          <p:nvSpPr>
            <p:cNvPr id="17" name="文本框 16"/>
            <p:cNvSpPr txBox="1"/>
            <p:nvPr/>
          </p:nvSpPr>
          <p:spPr>
            <a:xfrm>
              <a:off x="13724" y="3064"/>
              <a:ext cx="3078" cy="3490"/>
            </a:xfrm>
            <a:prstGeom prst="rect">
              <a:avLst/>
            </a:prstGeom>
            <a:noFill/>
          </p:spPr>
          <p:txBody>
            <a:bodyPr wrap="none" rtlCol="0">
              <a:spAutoFit/>
            </a:bodyPr>
            <a:lstStyle/>
            <a:p>
              <a:pPr algn="ctr"/>
              <a:r>
                <a:rPr lang="zh-CN" altLang="en-US" sz="13800" dirty="0">
                  <a:gradFill>
                    <a:gsLst>
                      <a:gs pos="0">
                        <a:schemeClr val="bg1"/>
                      </a:gs>
                      <a:gs pos="60000">
                        <a:schemeClr val="bg1"/>
                      </a:gs>
                      <a:gs pos="100000">
                        <a:srgbClr val="383BE6"/>
                      </a:gs>
                    </a:gsLst>
                    <a:lin ang="3600000" scaled="0"/>
                  </a:gradFill>
                  <a:latin typeface="Arial" panose="020B0604020202020204"/>
                  <a:ea typeface="汉仪大宋简"/>
                  <a:sym typeface="Arial" panose="020B0604020202020204"/>
                </a:rPr>
                <a:t>看</a:t>
              </a:r>
            </a:p>
          </p:txBody>
        </p:sp>
      </p:grpSp>
      <p:sp>
        <p:nvSpPr>
          <p:cNvPr id="19" name="圆: 空心 1"/>
          <p:cNvSpPr/>
          <p:nvPr userDrawn="1"/>
        </p:nvSpPr>
        <p:spPr>
          <a:xfrm>
            <a:off x="-72438" y="18"/>
            <a:ext cx="2708275" cy="2708275"/>
          </a:xfrm>
          <a:prstGeom prst="donut">
            <a:avLst/>
          </a:prstGeom>
          <a:solidFill>
            <a:srgbClr val="2A497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Arial" panose="020B0604020202020204"/>
              <a:ea typeface="汉仪大宋简"/>
              <a:sym typeface="Arial" panose="020B0604020202020204"/>
            </a:endParaRPr>
          </a:p>
        </p:txBody>
      </p:sp>
      <p:sp>
        <p:nvSpPr>
          <p:cNvPr id="37" name="文本框 36"/>
          <p:cNvSpPr txBox="1"/>
          <p:nvPr/>
        </p:nvSpPr>
        <p:spPr>
          <a:xfrm>
            <a:off x="1454110" y="4322505"/>
            <a:ext cx="9228455" cy="369332"/>
          </a:xfrm>
          <a:prstGeom prst="rect">
            <a:avLst/>
          </a:prstGeom>
          <a:noFill/>
        </p:spPr>
        <p:txBody>
          <a:bodyPr wrap="square" rtlCol="0">
            <a:spAutoFit/>
          </a:bodyPr>
          <a:lstStyle/>
          <a:p>
            <a:pPr algn="dist"/>
            <a:r>
              <a:rPr lang="zh-CN" altLang="en-US" dirty="0">
                <a:solidFill>
                  <a:schemeClr val="bg1"/>
                </a:solidFill>
                <a:latin typeface="Arial" panose="020B0604020202020204"/>
                <a:ea typeface="汉仪大宋简"/>
                <a:sym typeface="Arial" panose="020B0604020202020204"/>
              </a:rPr>
              <a:t>G</a:t>
            </a:r>
            <a:r>
              <a:rPr lang="en-US" altLang="zh-CN" dirty="0">
                <a:solidFill>
                  <a:schemeClr val="bg1"/>
                </a:solidFill>
                <a:latin typeface="Arial" panose="020B0604020202020204"/>
                <a:ea typeface="汉仪大宋简"/>
                <a:sym typeface="Arial" panose="020B0604020202020204"/>
              </a:rPr>
              <a:t>RADUATION REPLY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1" name="矩形 50"/>
          <p:cNvSpPr/>
          <p:nvPr/>
        </p:nvSpPr>
        <p:spPr>
          <a:xfrm>
            <a:off x="692785" y="1240155"/>
            <a:ext cx="10829290" cy="4451350"/>
          </a:xfrm>
          <a:prstGeom prst="rect">
            <a:avLst/>
          </a:prstGeom>
          <a:solidFill>
            <a:schemeClr val="bg1"/>
          </a:solidFill>
          <a:ln>
            <a:noFill/>
          </a:ln>
          <a:effectLst>
            <a:outerShdw blurRad="317500" sx="102000" sy="102000" algn="ctr" rotWithShape="0">
              <a:prstClr val="black">
                <a:alpha val="10000"/>
              </a:prstClr>
            </a:outerShdw>
            <a:reflection blurRad="6350" stA="52000" endA="300" endPos="1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Arial" panose="020B0604020202020204"/>
                <a:ea typeface="汉仪大宋简"/>
                <a:sym typeface="Arial" panose="020B0604020202020204"/>
              </a:rPr>
              <a:t>0</a:t>
            </a:r>
          </a:p>
        </p:txBody>
      </p:sp>
      <p:sp>
        <p:nvSpPr>
          <p:cNvPr id="17" name="标题 16"/>
          <p:cNvSpPr>
            <a:spLocks noGrp="1"/>
          </p:cNvSpPr>
          <p:nvPr>
            <p:ph type="title"/>
          </p:nvPr>
        </p:nvSpPr>
        <p:spPr/>
        <p:txBody>
          <a:bodyPr/>
          <a:lstStyle/>
          <a:p>
            <a:r>
              <a:rPr lang="en-US" altLang="zh-CN" dirty="0">
                <a:latin typeface="Arial" panose="020B0604020202020204"/>
                <a:ea typeface="汉仪大宋简"/>
                <a:sym typeface="Arial" panose="020B0604020202020204"/>
              </a:rPr>
              <a:t>1.1 </a:t>
            </a:r>
            <a:r>
              <a:rPr lang="zh-CN" altLang="en-US" dirty="0">
                <a:latin typeface="Arial" panose="020B0604020202020204"/>
                <a:ea typeface="汉仪大宋简"/>
                <a:sym typeface="Arial" panose="020B0604020202020204"/>
              </a:rPr>
              <a:t>研究背景</a:t>
            </a:r>
          </a:p>
        </p:txBody>
      </p:sp>
      <p:sp>
        <p:nvSpPr>
          <p:cNvPr id="5" name="任意形状 9"/>
          <p:cNvSpPr/>
          <p:nvPr/>
        </p:nvSpPr>
        <p:spPr bwMode="auto">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sp>
        <p:nvSpPr>
          <p:cNvPr id="4" name="文本框 3"/>
          <p:cNvSpPr txBox="1"/>
          <p:nvPr/>
        </p:nvSpPr>
        <p:spPr>
          <a:xfrm>
            <a:off x="1474519" y="1474966"/>
            <a:ext cx="9499600" cy="4216539"/>
          </a:xfrm>
          <a:prstGeom prst="rect">
            <a:avLst/>
          </a:prstGeom>
          <a:noFill/>
        </p:spPr>
        <p:txBody>
          <a:bodyPr wrap="square" rtlCol="0">
            <a:spAutoFit/>
          </a:bodyPr>
          <a:lstStyle/>
          <a:p>
            <a:pPr indent="457200"/>
            <a:r>
              <a:rPr lang="zh-CN" altLang="en-US" dirty="0">
                <a:latin typeface="宋体" panose="02010600030101010101" pitchFamily="2" charset="-122"/>
                <a:ea typeface="宋体" panose="02010600030101010101" pitchFamily="2" charset="-122"/>
              </a:rPr>
              <a:t>共享单车管理系统的经济可行性评估需要从多个角度进行。首先，从成本角度来看，开发和运营共享单车管理系统需要投入大量资金。这包括系统研发、硬件设备采购、服务器租赁、运维人员工资等。这些成本需要在系统开发初期进行预算和规划。</a:t>
            </a:r>
          </a:p>
          <a:p>
            <a:pPr indent="457200"/>
            <a:r>
              <a:rPr lang="zh-CN" altLang="en-US" dirty="0">
                <a:latin typeface="宋体" panose="02010600030101010101" pitchFamily="2" charset="-122"/>
                <a:ea typeface="宋体" panose="02010600030101010101" pitchFamily="2" charset="-122"/>
              </a:rPr>
              <a:t>其次，从收益角度来看，共享单车管理系统能够带来的收益也是需要考虑的因素。通过提高管理效率、降低维护成本、增加单车使用率等方式，共享单车管理系统能够为公司带来可观的收益。此外，如果该系统能够获得足够的用户和市场认可，还可以通过广告投放、数据销售等方式获得额外的收益。</a:t>
            </a:r>
          </a:p>
          <a:p>
            <a:pPr indent="457200"/>
            <a:r>
              <a:rPr lang="zh-CN" altLang="en-US" dirty="0">
                <a:latin typeface="宋体" panose="02010600030101010101" pitchFamily="2" charset="-122"/>
                <a:ea typeface="宋体" panose="02010600030101010101" pitchFamily="2" charset="-122"/>
              </a:rPr>
              <a:t>在进行经济可行性评估时，还需要考虑一些潜在的风险和挑战。例如，共享单车市场的竞争激烈，开发出的系统能否在市场中脱颖而出是一个需要关注的问题。此外，系统的安全性和稳定性也是需要考虑的因素，一旦出现故障或数据泄露等问题，可能会给公司带来严重的经济损失和声誉损失。</a:t>
            </a:r>
          </a:p>
          <a:p>
            <a:pPr indent="457200"/>
            <a:r>
              <a:rPr lang="zh-CN" altLang="en-US" dirty="0">
                <a:latin typeface="宋体" panose="02010600030101010101" pitchFamily="2" charset="-122"/>
                <a:ea typeface="宋体" panose="02010600030101010101" pitchFamily="2" charset="-122"/>
              </a:rPr>
              <a:t>综上所述，评估共享单车管理系统的经济可行性需要综合考虑成本、收益、社会效益以及潜在的风险和挑战等多个方面。只有经过全面的评估和分析，才能够做出明智的投资决策，确保共享单车管理系统的成功开发和运营。</a:t>
            </a:r>
          </a:p>
          <a:p>
            <a:pPr indent="457200"/>
            <a:endParaRPr lang="zh-CN" altLang="en-US" sz="1600" dirty="0">
              <a:latin typeface="宋体" panose="02010600030101010101" pitchFamily="2" charset="-122"/>
              <a:ea typeface="宋体" panose="0201060003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1" name="矩形 50"/>
          <p:cNvSpPr/>
          <p:nvPr/>
        </p:nvSpPr>
        <p:spPr>
          <a:xfrm>
            <a:off x="692785" y="1240155"/>
            <a:ext cx="10829290" cy="4451350"/>
          </a:xfrm>
          <a:prstGeom prst="rect">
            <a:avLst/>
          </a:prstGeom>
          <a:solidFill>
            <a:schemeClr val="bg1"/>
          </a:solidFill>
          <a:ln>
            <a:noFill/>
          </a:ln>
          <a:effectLst>
            <a:outerShdw blurRad="317500" sx="102000" sy="102000" algn="ctr" rotWithShape="0">
              <a:prstClr val="black">
                <a:alpha val="10000"/>
              </a:prstClr>
            </a:outerShdw>
            <a:reflection blurRad="6350" stA="52000" endA="300" endPos="1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Arial" panose="020B0604020202020204"/>
                <a:ea typeface="汉仪大宋简"/>
                <a:sym typeface="Arial" panose="020B0604020202020204"/>
              </a:rPr>
              <a:t>0</a:t>
            </a:r>
          </a:p>
        </p:txBody>
      </p:sp>
      <p:sp>
        <p:nvSpPr>
          <p:cNvPr id="17" name="标题 16"/>
          <p:cNvSpPr>
            <a:spLocks noGrp="1"/>
          </p:cNvSpPr>
          <p:nvPr>
            <p:ph type="title"/>
          </p:nvPr>
        </p:nvSpPr>
        <p:spPr/>
        <p:txBody>
          <a:bodyPr/>
          <a:lstStyle/>
          <a:p>
            <a:r>
              <a:rPr lang="en-US" altLang="zh-CN" dirty="0">
                <a:latin typeface="Arial" panose="020B0604020202020204"/>
                <a:ea typeface="汉仪大宋简"/>
                <a:sym typeface="Arial" panose="020B0604020202020204"/>
              </a:rPr>
              <a:t>1.2 </a:t>
            </a:r>
            <a:r>
              <a:rPr lang="zh-CN" altLang="en-US" dirty="0">
                <a:latin typeface="Arial" panose="020B0604020202020204"/>
                <a:ea typeface="汉仪大宋简"/>
                <a:sym typeface="Arial" panose="020B0604020202020204"/>
              </a:rPr>
              <a:t>经济可行性</a:t>
            </a:r>
          </a:p>
        </p:txBody>
      </p:sp>
      <p:sp>
        <p:nvSpPr>
          <p:cNvPr id="5" name="任意形状 9"/>
          <p:cNvSpPr/>
          <p:nvPr/>
        </p:nvSpPr>
        <p:spPr bwMode="auto">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sp>
        <p:nvSpPr>
          <p:cNvPr id="4" name="文本框 3"/>
          <p:cNvSpPr txBox="1"/>
          <p:nvPr/>
        </p:nvSpPr>
        <p:spPr>
          <a:xfrm>
            <a:off x="1176655" y="1619250"/>
            <a:ext cx="9499600" cy="3692525"/>
          </a:xfrm>
          <a:prstGeom prst="rect">
            <a:avLst/>
          </a:prstGeom>
          <a:noFill/>
        </p:spPr>
        <p:txBody>
          <a:bodyPr wrap="square" rtlCol="0">
            <a:spAutoFit/>
          </a:bodyPr>
          <a:lstStyle/>
          <a:p>
            <a:pPr indent="457200"/>
            <a:r>
              <a:rPr lang="zh-CN" altLang="en-US" dirty="0">
                <a:latin typeface="宋体" panose="02010600030101010101" pitchFamily="2" charset="-122"/>
                <a:ea typeface="宋体" panose="02010600030101010101" pitchFamily="2" charset="-122"/>
              </a:rPr>
              <a:t>经济可行性的目的是估算开发成本，确定项目值得投资。共享单车管理系统的开发成本包括软件开发单车的工资、服务器和硬件设备的购买成本等。同时，系统的运营和维护成本也需要考虑。通过对市场需求和预期收入的分析，可以评估系统的经济可行性。</a:t>
            </a:r>
          </a:p>
          <a:p>
            <a:pPr indent="457200"/>
            <a:r>
              <a:rPr lang="zh-CN" altLang="en-US" dirty="0">
                <a:latin typeface="宋体" panose="02010600030101010101" pitchFamily="2" charset="-122"/>
                <a:ea typeface="宋体" panose="02010600030101010101" pitchFamily="2" charset="-122"/>
              </a:rPr>
              <a:t>（1）传统的手工输入方法不仅繁琐而且容易出错，导致建立单车资料库困难和麻烦。与此相比，采用这种系统的成本和精力投入要低于手工输入，并且系统上手容易，操作简便。个人可以节省大量时间和精力，公司可以减少雇员资金和纸质化管理的成本，开发者可以更容易地维护系统和适应用户和技术的更新。</a:t>
            </a:r>
          </a:p>
          <a:p>
            <a:pPr indent="457200"/>
            <a:r>
              <a:rPr lang="zh-CN" altLang="en-US" dirty="0">
                <a:latin typeface="宋体" panose="02010600030101010101" pitchFamily="2" charset="-122"/>
                <a:ea typeface="宋体" panose="02010600030101010101" pitchFamily="2" charset="-122"/>
              </a:rPr>
              <a:t>（2）软件开发周期不应拉的过长，也不能过短，周期过长容易导致软件与预想差距过大，进度拖拉，周期过短导致功能不全面。作为一个实验项目，开发周期应在八到九周比较合理，这样能够有足够的实际来完成规划，构思，实现。</a:t>
            </a:r>
          </a:p>
          <a:p>
            <a:pPr indent="457200"/>
            <a:r>
              <a:rPr lang="zh-CN" altLang="en-US" dirty="0">
                <a:latin typeface="宋体" panose="02010600030101010101" pitchFamily="2" charset="-122"/>
                <a:ea typeface="宋体" panose="02010600030101010101" pitchFamily="2" charset="-122"/>
              </a:rPr>
              <a:t>（3）项目中所使用的开发工具软件（Java SE， </a:t>
            </a:r>
            <a:r>
              <a:rPr lang="en-US" altLang="zh-CN" dirty="0">
                <a:latin typeface="宋体" panose="02010600030101010101" pitchFamily="2" charset="-122"/>
                <a:ea typeface="宋体" panose="02010600030101010101" pitchFamily="2" charset="-122"/>
              </a:rPr>
              <a:t>Eclipse</a:t>
            </a:r>
            <a:r>
              <a:rPr lang="zh-CN" altLang="en-US" dirty="0">
                <a:latin typeface="宋体" panose="02010600030101010101" pitchFamily="2" charset="-122"/>
                <a:ea typeface="宋体" panose="02010600030101010101" pitchFamily="2" charset="-122"/>
              </a:rPr>
              <a:t>， MySQL Community）等均为开源软件，降低了项目的经济压力，让开发单车能够专门投入于开发过程中。</a:t>
            </a:r>
          </a:p>
          <a:p>
            <a:r>
              <a:rPr lang="zh-CN" altLang="en-US" dirty="0">
                <a:latin typeface="宋体" panose="02010600030101010101" pitchFamily="2" charset="-122"/>
                <a:ea typeface="宋体" panose="02010600030101010101" pitchFamily="2" charset="-122"/>
              </a:rPr>
              <a:t>综上所述，共享单车信息管理系统在经济上是可行的。</a:t>
            </a:r>
          </a:p>
        </p:txBody>
      </p:sp>
    </p:spTree>
    <p:extLst>
      <p:ext uri="{BB962C8B-B14F-4D97-AF65-F5344CB8AC3E}">
        <p14:creationId xmlns:p14="http://schemas.microsoft.com/office/powerpoint/2010/main" val="2792563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1" name="矩形 50"/>
          <p:cNvSpPr/>
          <p:nvPr/>
        </p:nvSpPr>
        <p:spPr>
          <a:xfrm>
            <a:off x="1074420" y="1546225"/>
            <a:ext cx="10368915" cy="3765550"/>
          </a:xfrm>
          <a:prstGeom prst="rect">
            <a:avLst/>
          </a:prstGeom>
          <a:solidFill>
            <a:schemeClr val="bg1"/>
          </a:solidFill>
          <a:ln>
            <a:noFill/>
          </a:ln>
          <a:effectLst>
            <a:outerShdw blurRad="317500" sx="102000" sy="102000" algn="ctr" rotWithShape="0">
              <a:prstClr val="black">
                <a:alpha val="10000"/>
              </a:prstClr>
            </a:outerShdw>
            <a:reflection blurRad="6350" stA="52000" endA="300" endPos="1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Arial" panose="020B0604020202020204"/>
                <a:ea typeface="汉仪大宋简"/>
                <a:sym typeface="Arial" panose="020B0604020202020204"/>
              </a:rPr>
              <a:t>0</a:t>
            </a:r>
          </a:p>
        </p:txBody>
      </p:sp>
      <p:sp>
        <p:nvSpPr>
          <p:cNvPr id="17" name="标题 16"/>
          <p:cNvSpPr>
            <a:spLocks noGrp="1"/>
          </p:cNvSpPr>
          <p:nvPr>
            <p:ph type="title"/>
          </p:nvPr>
        </p:nvSpPr>
        <p:spPr/>
        <p:txBody>
          <a:bodyPr/>
          <a:lstStyle/>
          <a:p>
            <a:r>
              <a:rPr lang="en-US" altLang="zh-CN" dirty="0">
                <a:latin typeface="Arial" panose="020B0604020202020204"/>
                <a:ea typeface="汉仪大宋简"/>
                <a:sym typeface="Arial" panose="020B0604020202020204"/>
              </a:rPr>
              <a:t>1.3 </a:t>
            </a:r>
            <a:r>
              <a:rPr lang="zh-CN" altLang="en-US" dirty="0">
                <a:latin typeface="Arial" panose="020B0604020202020204"/>
                <a:ea typeface="汉仪大宋简"/>
                <a:sym typeface="Arial" panose="020B0604020202020204"/>
              </a:rPr>
              <a:t>技术可行性</a:t>
            </a:r>
          </a:p>
        </p:txBody>
      </p:sp>
      <p:sp>
        <p:nvSpPr>
          <p:cNvPr id="5" name="任意形状 9"/>
          <p:cNvSpPr/>
          <p:nvPr/>
        </p:nvSpPr>
        <p:spPr bwMode="auto">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sp>
        <p:nvSpPr>
          <p:cNvPr id="2" name="文本框 1"/>
          <p:cNvSpPr txBox="1"/>
          <p:nvPr/>
        </p:nvSpPr>
        <p:spPr>
          <a:xfrm>
            <a:off x="1248092" y="1827964"/>
            <a:ext cx="10021570" cy="2306955"/>
          </a:xfrm>
          <a:prstGeom prst="rect">
            <a:avLst/>
          </a:prstGeom>
          <a:noFill/>
        </p:spPr>
        <p:txBody>
          <a:bodyPr wrap="square" rtlCol="0">
            <a:spAutoFit/>
          </a:bodyPr>
          <a:lstStyle/>
          <a:p>
            <a:pPr indent="457200"/>
            <a:r>
              <a:rPr lang="zh-CN" altLang="en-US" dirty="0">
                <a:latin typeface="宋体" panose="02010600030101010101" pitchFamily="2" charset="-122"/>
                <a:ea typeface="宋体" panose="02010600030101010101" pitchFamily="2" charset="-122"/>
              </a:rPr>
              <a:t>技术可行性要对项目的功能和限制条件进行分析，目的是确定项目是否能实现。一般要包括开发风险和技术风险。</a:t>
            </a:r>
          </a:p>
          <a:p>
            <a:pPr indent="457200"/>
            <a:r>
              <a:rPr lang="zh-CN" altLang="en-US" dirty="0">
                <a:latin typeface="宋体" panose="02010600030101010101" pitchFamily="2" charset="-122"/>
                <a:ea typeface="宋体" panose="02010600030101010101" pitchFamily="2" charset="-122"/>
              </a:rPr>
              <a:t>在开发风险方面，由于使用的大部分软件都是开源的，且软，硬件要求都不高，所以开发的费用较低，本系统使用的技术都比较成熟，故开发风险较低。</a:t>
            </a:r>
          </a:p>
          <a:p>
            <a:pPr indent="457200"/>
            <a:r>
              <a:rPr lang="zh-CN" altLang="en-US" dirty="0">
                <a:latin typeface="宋体" panose="02010600030101010101" pitchFamily="2" charset="-122"/>
                <a:ea typeface="宋体" panose="02010600030101010101" pitchFamily="2" charset="-122"/>
              </a:rPr>
              <a:t>公司单车信息管理系统不受限于系统，可跨平台运行，系统使用的技术大都比较成熟，出错的概率较低，性能出色。在开发技术方面选择Java SE作为实现语言，包括JDBC（java数据库编程），java web在内的所用技术都比较成熟，可用用于本项目，同时使用结构化方法进行开发，在技术层面是完全可行的。</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1" name="矩形 50"/>
          <p:cNvSpPr/>
          <p:nvPr/>
        </p:nvSpPr>
        <p:spPr>
          <a:xfrm>
            <a:off x="1074420" y="1486535"/>
            <a:ext cx="10368915" cy="4210880"/>
          </a:xfrm>
          <a:prstGeom prst="rect">
            <a:avLst/>
          </a:prstGeom>
          <a:solidFill>
            <a:schemeClr val="bg1"/>
          </a:solidFill>
          <a:ln>
            <a:noFill/>
          </a:ln>
          <a:effectLst>
            <a:outerShdw blurRad="317500" sx="102000" sy="102000" algn="ctr" rotWithShape="0">
              <a:prstClr val="black">
                <a:alpha val="10000"/>
              </a:prstClr>
            </a:outerShdw>
            <a:reflection blurRad="6350" stA="52000" endA="300" endPos="1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Arial" panose="020B0604020202020204"/>
                <a:ea typeface="汉仪大宋简"/>
                <a:sym typeface="Arial" panose="020B0604020202020204"/>
              </a:rPr>
              <a:t>0</a:t>
            </a:r>
          </a:p>
        </p:txBody>
      </p:sp>
      <p:sp>
        <p:nvSpPr>
          <p:cNvPr id="17" name="标题 16"/>
          <p:cNvSpPr>
            <a:spLocks noGrp="1"/>
          </p:cNvSpPr>
          <p:nvPr>
            <p:ph type="title"/>
          </p:nvPr>
        </p:nvSpPr>
        <p:spPr/>
        <p:txBody>
          <a:bodyPr/>
          <a:lstStyle/>
          <a:p>
            <a:r>
              <a:rPr lang="en-US" altLang="zh-CN" dirty="0">
                <a:latin typeface="Arial" panose="020B0604020202020204"/>
                <a:ea typeface="汉仪大宋简"/>
                <a:sym typeface="Arial" panose="020B0604020202020204"/>
              </a:rPr>
              <a:t>1. 4</a:t>
            </a:r>
            <a:r>
              <a:rPr lang="zh-CN" altLang="en-US" dirty="0">
                <a:latin typeface="Arial" panose="020B0604020202020204"/>
                <a:ea typeface="汉仪大宋简"/>
                <a:sym typeface="Arial" panose="020B0604020202020204"/>
              </a:rPr>
              <a:t>社会可行性</a:t>
            </a:r>
          </a:p>
        </p:txBody>
      </p:sp>
      <p:sp>
        <p:nvSpPr>
          <p:cNvPr id="5" name="任意形状 9"/>
          <p:cNvSpPr/>
          <p:nvPr/>
        </p:nvSpPr>
        <p:spPr bwMode="auto">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sp>
        <p:nvSpPr>
          <p:cNvPr id="2" name="文本框 1"/>
          <p:cNvSpPr txBox="1"/>
          <p:nvPr/>
        </p:nvSpPr>
        <p:spPr>
          <a:xfrm>
            <a:off x="1340485" y="1732915"/>
            <a:ext cx="9837420" cy="3415030"/>
          </a:xfrm>
          <a:prstGeom prst="rect">
            <a:avLst/>
          </a:prstGeom>
          <a:noFill/>
        </p:spPr>
        <p:txBody>
          <a:bodyPr wrap="square" rtlCol="0">
            <a:spAutoFit/>
          </a:bodyPr>
          <a:lstStyle/>
          <a:p>
            <a:pPr indent="457200"/>
            <a:r>
              <a:rPr lang="zh-CN" altLang="en-US" dirty="0">
                <a:latin typeface="宋体" panose="02010600030101010101" pitchFamily="2" charset="-122"/>
                <a:ea typeface="宋体" panose="02010600030101010101" pitchFamily="2" charset="-122"/>
              </a:rPr>
              <a:t>现如今，共享单车行业蓬勃发展，每天都有成千上万辆共享单车在城市中运行。这些共享单车需要一个高效的信息管理系统来帮助日常管理工作，因此设计一套科学、有效的单车信息管理系统具有现实的意义。</a:t>
            </a:r>
          </a:p>
          <a:p>
            <a:pPr indent="457200"/>
            <a:r>
              <a:rPr lang="zh-CN" altLang="en-US" dirty="0">
                <a:latin typeface="宋体" panose="02010600030101010101" pitchFamily="2" charset="-122"/>
                <a:ea typeface="宋体" panose="02010600030101010101" pitchFamily="2" charset="-122"/>
              </a:rPr>
              <a:t>该系统投入运行后，可以有效减少公司日常运营的压力和开销。通过将单车的信息管理电子化和统一化，可以提高公司对单车相关事务的处理效率。例如，系统可以实时记录和管理单车的位置、状态和使用情况，帮助公司更好地分配和维护单车资源，避免资源浪费和损耗。同时，系统还可以自动生成报表和统计数据，为公司的决策和规划提供依据。</a:t>
            </a:r>
          </a:p>
          <a:p>
            <a:pPr indent="457200"/>
            <a:r>
              <a:rPr lang="zh-CN" altLang="en-US" dirty="0">
                <a:latin typeface="宋体" panose="02010600030101010101" pitchFamily="2" charset="-122"/>
                <a:ea typeface="宋体" panose="02010600030101010101" pitchFamily="2" charset="-122"/>
              </a:rPr>
              <a:t>此外，设计的单车信息管理系统应该使用简单、直观，不给公司带来其他压力。系统应该具备友好的用户界面和操作流程，使员工能够轻松上手并高效地完成各项任务。同时，系统还应该具备稳定性和安全性，确保数据的准确性和保密性。</a:t>
            </a:r>
          </a:p>
          <a:p>
            <a:pPr indent="457200"/>
            <a:r>
              <a:rPr lang="zh-CN" altLang="en-US" dirty="0">
                <a:latin typeface="宋体" panose="02010600030101010101" pitchFamily="2" charset="-122"/>
                <a:ea typeface="宋体" panose="02010600030101010101" pitchFamily="2" charset="-122"/>
              </a:rPr>
              <a:t>综上所述，开发一套单车信息管理系统具备社会可行性。通过科学、有效的信息管理，可以提升共享单车公司的运营效率和服务质量，促进共享单车行业的健康发展。</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cstate="email">
            <a:alphaModFix amt="65000"/>
            <a:lum bright="12000" contrast="6000"/>
            <a:extLst>
              <a:ext uri="{BEBA8EAE-BF5A-486C-A8C5-ECC9F3942E4B}">
                <a14:imgProps xmlns:a14="http://schemas.microsoft.com/office/drawing/2010/main">
                  <a14:imgLayer r:embed="rId3">
                    <a14:imgEffect>
                      <a14:artisticFilmGrain trans="28000" grainSize="51"/>
                    </a14:imgEffect>
                  </a14:imgLayer>
                </a14:imgProps>
              </a:ext>
            </a:extLst>
          </a:blip>
          <a:stretch>
            <a:fillRect/>
          </a:stretch>
        </p:blipFill>
        <p:spPr>
          <a:xfrm>
            <a:off x="0" y="-12065"/>
            <a:ext cx="12192000" cy="6845807"/>
          </a:xfrm>
          <a:prstGeom prst="rect">
            <a:avLst/>
          </a:prstGeom>
        </p:spPr>
      </p:pic>
      <p:sp>
        <p:nvSpPr>
          <p:cNvPr id="12" name="矩形 11"/>
          <p:cNvSpPr/>
          <p:nvPr/>
        </p:nvSpPr>
        <p:spPr>
          <a:xfrm>
            <a:off x="0" y="-12065"/>
            <a:ext cx="12192000" cy="6858000"/>
          </a:xfrm>
          <a:prstGeom prst="rect">
            <a:avLst/>
          </a:prstGeom>
          <a:solidFill>
            <a:srgbClr val="373DA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汉仪大宋简"/>
              <a:sym typeface="Arial" panose="020B0604020202020204"/>
            </a:endParaRPr>
          </a:p>
        </p:txBody>
      </p:sp>
      <p:sp>
        <p:nvSpPr>
          <p:cNvPr id="11" name="矩形 10"/>
          <p:cNvSpPr/>
          <p:nvPr/>
        </p:nvSpPr>
        <p:spPr>
          <a:xfrm>
            <a:off x="432435" y="616585"/>
            <a:ext cx="11311890" cy="5610225"/>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汉仪大宋简"/>
              <a:sym typeface="Arial" panose="020B0604020202020204"/>
            </a:endParaRPr>
          </a:p>
        </p:txBody>
      </p:sp>
      <p:sp>
        <p:nvSpPr>
          <p:cNvPr id="2" name="椭圆 1"/>
          <p:cNvSpPr/>
          <p:nvPr/>
        </p:nvSpPr>
        <p:spPr>
          <a:xfrm>
            <a:off x="1988734" y="2159078"/>
            <a:ext cx="2432116" cy="2432116"/>
          </a:xfrm>
          <a:prstGeom prst="ellipse">
            <a:avLst/>
          </a:prstGeom>
          <a:gradFill>
            <a:gsLst>
              <a:gs pos="2000">
                <a:srgbClr val="E8F1F9"/>
              </a:gs>
              <a:gs pos="84000">
                <a:srgbClr val="373DA6"/>
              </a:gs>
              <a:gs pos="54000">
                <a:srgbClr val="383BE6"/>
              </a:gs>
            </a:gsLst>
            <a:path path="circle">
              <a:fillToRect r="100000" b="100000"/>
            </a:path>
            <a:tileRect l="-100000" t="-100000"/>
          </a:gradFill>
          <a:ln w="12700" cap="flat" cmpd="sng" algn="ctr">
            <a:noFill/>
            <a:prstDash val="solid"/>
            <a:miter lim="800000"/>
          </a:ln>
          <a:effectLst>
            <a:outerShdw blurRad="393700" dist="152400" dir="2700000" algn="tl" rotWithShape="0">
              <a:srgbClr val="373D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zh-CN" altLang="en-US" sz="8000" dirty="0">
                <a:latin typeface="Arial" panose="020B0604020202020204"/>
                <a:ea typeface="汉仪大宋简"/>
                <a:sym typeface="Arial" panose="020B0604020202020204"/>
              </a:rPr>
              <a:t>0</a:t>
            </a:r>
            <a:r>
              <a:rPr kumimoji="1" lang="en-US" altLang="zh-CN" sz="8000" dirty="0">
                <a:latin typeface="Arial" panose="020B0604020202020204"/>
                <a:ea typeface="汉仪大宋简"/>
                <a:sym typeface="Arial" panose="020B0604020202020204"/>
              </a:rPr>
              <a:t>2</a:t>
            </a:r>
          </a:p>
        </p:txBody>
      </p:sp>
      <p:sp>
        <p:nvSpPr>
          <p:cNvPr id="14" name="文本框 13"/>
          <p:cNvSpPr txBox="1"/>
          <p:nvPr/>
        </p:nvSpPr>
        <p:spPr>
          <a:xfrm>
            <a:off x="5174994" y="2419415"/>
            <a:ext cx="1100429" cy="246221"/>
          </a:xfrm>
          <a:prstGeom prst="rect">
            <a:avLst/>
          </a:prstGeom>
          <a:noFill/>
        </p:spPr>
        <p:txBody>
          <a:bodyPr wrap="none" lIns="0" tIns="0" rIns="0" bIns="0" rtlCol="0" anchor="t">
            <a:spAutoFit/>
          </a:bodyPr>
          <a:lstStyle/>
          <a:p>
            <a:pPr algn="l"/>
            <a:r>
              <a:rPr kumimoji="1" lang="en-US" altLang="zh-CN" sz="1600" dirty="0">
                <a:solidFill>
                  <a:srgbClr val="373DA6"/>
                </a:solidFill>
                <a:latin typeface="Arial" panose="020B0604020202020204"/>
                <a:ea typeface="汉仪大宋简"/>
                <a:sym typeface="Arial" panose="020B0604020202020204"/>
              </a:rPr>
              <a:t>PARE</a:t>
            </a:r>
            <a:r>
              <a:rPr kumimoji="1" lang="zh-CN" altLang="en-US" sz="1600" dirty="0">
                <a:solidFill>
                  <a:srgbClr val="373DA6"/>
                </a:solidFill>
                <a:latin typeface="Arial" panose="020B0604020202020204"/>
                <a:ea typeface="汉仪大宋简"/>
                <a:sym typeface="Arial" panose="020B0604020202020204"/>
              </a:rPr>
              <a:t> </a:t>
            </a:r>
            <a:r>
              <a:rPr kumimoji="1" lang="en-US" altLang="zh-CN" sz="1600" dirty="0">
                <a:solidFill>
                  <a:srgbClr val="373DA6"/>
                </a:solidFill>
                <a:latin typeface="Arial" panose="020B0604020202020204"/>
                <a:ea typeface="汉仪大宋简"/>
                <a:sym typeface="Arial" panose="020B0604020202020204"/>
              </a:rPr>
              <a:t>OEN</a:t>
            </a:r>
            <a:r>
              <a:rPr kumimoji="1" lang="zh-CN" altLang="en-US" sz="1600" dirty="0">
                <a:solidFill>
                  <a:srgbClr val="373DA6"/>
                </a:solidFill>
                <a:latin typeface="Arial" panose="020B0604020202020204"/>
                <a:ea typeface="汉仪大宋简"/>
                <a:sym typeface="Arial" panose="020B0604020202020204"/>
              </a:rPr>
              <a:t> </a:t>
            </a:r>
          </a:p>
        </p:txBody>
      </p:sp>
      <p:cxnSp>
        <p:nvCxnSpPr>
          <p:cNvPr id="16" name="直线连接符 5"/>
          <p:cNvCxnSpPr/>
          <p:nvPr/>
        </p:nvCxnSpPr>
        <p:spPr>
          <a:xfrm>
            <a:off x="6447790" y="2542540"/>
            <a:ext cx="3912870" cy="0"/>
          </a:xfrm>
          <a:prstGeom prst="line">
            <a:avLst/>
          </a:prstGeom>
          <a:ln w="19050">
            <a:solidFill>
              <a:srgbClr val="2A4978"/>
            </a:solidFill>
          </a:ln>
        </p:spPr>
        <p:style>
          <a:lnRef idx="1">
            <a:schemeClr val="accent1"/>
          </a:lnRef>
          <a:fillRef idx="0">
            <a:schemeClr val="accent1"/>
          </a:fillRef>
          <a:effectRef idx="0">
            <a:schemeClr val="accent1"/>
          </a:effectRef>
          <a:fontRef idx="minor">
            <a:schemeClr val="tx1"/>
          </a:fontRef>
        </p:style>
      </p:cxnSp>
      <p:cxnSp>
        <p:nvCxnSpPr>
          <p:cNvPr id="17" name="直线连接符 6"/>
          <p:cNvCxnSpPr/>
          <p:nvPr/>
        </p:nvCxnSpPr>
        <p:spPr>
          <a:xfrm>
            <a:off x="5175250" y="4352925"/>
            <a:ext cx="5185410" cy="0"/>
          </a:xfrm>
          <a:prstGeom prst="line">
            <a:avLst/>
          </a:prstGeom>
          <a:ln w="19050">
            <a:solidFill>
              <a:srgbClr val="2A4978"/>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5977149" y="3039810"/>
            <a:ext cx="3571875" cy="879475"/>
          </a:xfrm>
          <a:prstGeom prst="rect">
            <a:avLst/>
          </a:prstGeom>
          <a:noFill/>
        </p:spPr>
        <p:txBody>
          <a:bodyPr wrap="none" lIns="91440" tIns="45720" rIns="91440" bIns="45720" rtlCol="0" anchor="t">
            <a:noAutofit/>
          </a:bodyPr>
          <a:lstStyle/>
          <a:p>
            <a:pPr lvl="0" algn="l">
              <a:buClrTx/>
              <a:buSzTx/>
              <a:buFontTx/>
            </a:pPr>
            <a:r>
              <a:rPr lang="zh-CN" altLang="en-US" sz="4400" b="1" dirty="0">
                <a:gradFill>
                  <a:gsLst>
                    <a:gs pos="0">
                      <a:srgbClr val="2A4978"/>
                    </a:gs>
                    <a:gs pos="100000">
                      <a:srgbClr val="383BE6"/>
                    </a:gs>
                  </a:gsLst>
                  <a:lin ang="3600000" scaled="0"/>
                </a:gradFill>
                <a:latin typeface="Arial" panose="020B0604020202020204"/>
                <a:ea typeface="汉仪大宋简"/>
                <a:sym typeface="Arial" panose="020B0604020202020204"/>
              </a:rPr>
              <a:t>面向对象分析</a:t>
            </a:r>
          </a:p>
        </p:txBody>
      </p:sp>
      <p:sp>
        <p:nvSpPr>
          <p:cNvPr id="19" name="椭圆 18"/>
          <p:cNvSpPr/>
          <p:nvPr/>
        </p:nvSpPr>
        <p:spPr>
          <a:xfrm>
            <a:off x="-603250" y="5565775"/>
            <a:ext cx="2032635" cy="2032635"/>
          </a:xfrm>
          <a:prstGeom prst="ellipse">
            <a:avLst/>
          </a:prstGeom>
          <a:solidFill>
            <a:srgbClr val="2A497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Arial" panose="020B0604020202020204"/>
              <a:ea typeface="汉仪大宋简"/>
              <a:sym typeface="Arial" panose="020B0604020202020204"/>
            </a:endParaRPr>
          </a:p>
        </p:txBody>
      </p:sp>
      <p:sp>
        <p:nvSpPr>
          <p:cNvPr id="20" name="同心圆 19"/>
          <p:cNvSpPr/>
          <p:nvPr/>
        </p:nvSpPr>
        <p:spPr>
          <a:xfrm>
            <a:off x="10642600" y="-937895"/>
            <a:ext cx="2473960" cy="2473960"/>
          </a:xfrm>
          <a:prstGeom prst="donut">
            <a:avLst>
              <a:gd name="adj" fmla="val 15438"/>
            </a:avLst>
          </a:prstGeom>
          <a:solidFill>
            <a:srgbClr val="2A497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Arial" panose="020B0604020202020204"/>
              <a:ea typeface="汉仪大宋简"/>
              <a:sym typeface="Arial" panose="020B060402020202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Arial" panose="020B0604020202020204"/>
                <a:ea typeface="汉仪大宋简"/>
                <a:sym typeface="Arial" panose="020B0604020202020204"/>
              </a:rPr>
              <a:t>面向对象分析</a:t>
            </a:r>
          </a:p>
        </p:txBody>
      </p:sp>
      <p:cxnSp>
        <p:nvCxnSpPr>
          <p:cNvPr id="27" name="直接连接符 26"/>
          <p:cNvCxnSpPr/>
          <p:nvPr/>
        </p:nvCxnSpPr>
        <p:spPr>
          <a:xfrm>
            <a:off x="670719" y="3694306"/>
            <a:ext cx="10850563" cy="0"/>
          </a:xfrm>
          <a:prstGeom prst="line">
            <a:avLst/>
          </a:prstGeom>
          <a:ln w="3175">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9" name="išliḑe"/>
          <p:cNvSpPr/>
          <p:nvPr/>
        </p:nvSpPr>
        <p:spPr>
          <a:xfrm>
            <a:off x="6257925" y="1737360"/>
            <a:ext cx="1711325" cy="1711325"/>
          </a:xfrm>
          <a:prstGeom prst="ellipse">
            <a:avLst/>
          </a:prstGeom>
          <a:noFill/>
          <a:ln w="76200">
            <a:gradFill>
              <a:gsLst>
                <a:gs pos="0">
                  <a:schemeClr val="accent1"/>
                </a:gs>
                <a:gs pos="100000">
                  <a:srgbClr val="373DA6"/>
                </a:gs>
              </a:gsLst>
              <a:lin ang="5400000" scaled="1"/>
            </a:gradFill>
          </a:ln>
        </p:spPr>
        <p:txBody>
          <a:bodyPr wrap="none" anchor="ctr" anchorCtr="1">
            <a:normAutofit/>
          </a:bodyPr>
          <a:lstStyle/>
          <a:p>
            <a:pPr algn="ctr">
              <a:defRPr/>
            </a:pPr>
            <a:r>
              <a:rPr lang="en-US" altLang="zh-CN" sz="3200" b="1" dirty="0">
                <a:solidFill>
                  <a:srgbClr val="373DA6"/>
                </a:solidFill>
                <a:latin typeface="Arial" panose="020B0604020202020204"/>
                <a:ea typeface="汉仪大宋简"/>
                <a:cs typeface="+mn-ea"/>
                <a:sym typeface="Arial" panose="020B0604020202020204"/>
              </a:rPr>
              <a:t>50%</a:t>
            </a:r>
            <a:endParaRPr lang="en-US" altLang="zh-CN" b="1" dirty="0">
              <a:solidFill>
                <a:srgbClr val="373DA6"/>
              </a:solidFill>
              <a:latin typeface="Arial" panose="020B0604020202020204"/>
              <a:ea typeface="汉仪大宋简"/>
              <a:cs typeface="+mn-ea"/>
              <a:sym typeface="Arial" panose="020B0604020202020204"/>
            </a:endParaRPr>
          </a:p>
        </p:txBody>
      </p:sp>
      <p:sp>
        <p:nvSpPr>
          <p:cNvPr id="30" name="îS1îḓe"/>
          <p:cNvSpPr/>
          <p:nvPr/>
        </p:nvSpPr>
        <p:spPr bwMode="auto">
          <a:xfrm>
            <a:off x="7437120" y="1666240"/>
            <a:ext cx="532130" cy="537210"/>
          </a:xfrm>
          <a:custGeom>
            <a:avLst/>
            <a:gdLst>
              <a:gd name="T0" fmla="*/ 2147483646 w 275"/>
              <a:gd name="T1" fmla="*/ 2147483646 h 275"/>
              <a:gd name="T2" fmla="*/ 2147483646 w 275"/>
              <a:gd name="T3" fmla="*/ 2147483646 h 275"/>
              <a:gd name="T4" fmla="*/ 2147483646 w 275"/>
              <a:gd name="T5" fmla="*/ 2147483646 h 275"/>
              <a:gd name="T6" fmla="*/ 2147483646 w 275"/>
              <a:gd name="T7" fmla="*/ 2147483646 h 275"/>
              <a:gd name="T8" fmla="*/ 0 w 275"/>
              <a:gd name="T9" fmla="*/ 2147483646 h 275"/>
              <a:gd name="T10" fmla="*/ 2147483646 w 275"/>
              <a:gd name="T11" fmla="*/ 2147483646 h 275"/>
              <a:gd name="T12" fmla="*/ 2147483646 w 275"/>
              <a:gd name="T13" fmla="*/ 2147483646 h 275"/>
              <a:gd name="T14" fmla="*/ 2147483646 w 275"/>
              <a:gd name="T15" fmla="*/ 2147483646 h 275"/>
              <a:gd name="T16" fmla="*/ 2147483646 w 275"/>
              <a:gd name="T17" fmla="*/ 2147483646 h 275"/>
              <a:gd name="T18" fmla="*/ 2147483646 w 275"/>
              <a:gd name="T19" fmla="*/ 2147483646 h 275"/>
              <a:gd name="T20" fmla="*/ 2147483646 w 275"/>
              <a:gd name="T21" fmla="*/ 2147483646 h 275"/>
              <a:gd name="T22" fmla="*/ 2147483646 w 275"/>
              <a:gd name="T23" fmla="*/ 2147483646 h 275"/>
              <a:gd name="T24" fmla="*/ 2147483646 w 275"/>
              <a:gd name="T25" fmla="*/ 2147483646 h 275"/>
              <a:gd name="T26" fmla="*/ 2147483646 w 275"/>
              <a:gd name="T27" fmla="*/ 2147483646 h 275"/>
              <a:gd name="T28" fmla="*/ 2147483646 w 275"/>
              <a:gd name="T29" fmla="*/ 2147483646 h 275"/>
              <a:gd name="T30" fmla="*/ 2147483646 w 275"/>
              <a:gd name="T31" fmla="*/ 2147483646 h 275"/>
              <a:gd name="T32" fmla="*/ 2147483646 w 275"/>
              <a:gd name="T33" fmla="*/ 2147483646 h 275"/>
              <a:gd name="T34" fmla="*/ 2147483646 w 275"/>
              <a:gd name="T35" fmla="*/ 2147483646 h 275"/>
              <a:gd name="T36" fmla="*/ 2147483646 w 275"/>
              <a:gd name="T37" fmla="*/ 2147483646 h 275"/>
              <a:gd name="T38" fmla="*/ 2147483646 w 275"/>
              <a:gd name="T39" fmla="*/ 0 h 275"/>
              <a:gd name="T40" fmla="*/ 2147483646 w 275"/>
              <a:gd name="T41" fmla="*/ 0 h 275"/>
              <a:gd name="T42" fmla="*/ 2147483646 w 275"/>
              <a:gd name="T43" fmla="*/ 2147483646 h 275"/>
              <a:gd name="T44" fmla="*/ 2147483646 w 275"/>
              <a:gd name="T45" fmla="*/ 2147483646 h 275"/>
              <a:gd name="T46" fmla="*/ 2147483646 w 275"/>
              <a:gd name="T47" fmla="*/ 2147483646 h 275"/>
              <a:gd name="T48" fmla="*/ 2147483646 w 275"/>
              <a:gd name="T49" fmla="*/ 2147483646 h 275"/>
              <a:gd name="T50" fmla="*/ 2147483646 w 275"/>
              <a:gd name="T51" fmla="*/ 2147483646 h 275"/>
              <a:gd name="T52" fmla="*/ 2147483646 w 275"/>
              <a:gd name="T53" fmla="*/ 2147483646 h 275"/>
              <a:gd name="T54" fmla="*/ 2147483646 w 275"/>
              <a:gd name="T55" fmla="*/ 2147483646 h 275"/>
              <a:gd name="T56" fmla="*/ 2147483646 w 275"/>
              <a:gd name="T57" fmla="*/ 2147483646 h 275"/>
              <a:gd name="T58" fmla="*/ 2147483646 w 275"/>
              <a:gd name="T59" fmla="*/ 2147483646 h 275"/>
              <a:gd name="T60" fmla="*/ 2147483646 w 275"/>
              <a:gd name="T61" fmla="*/ 2147483646 h 275"/>
              <a:gd name="T62" fmla="*/ 2147483646 w 275"/>
              <a:gd name="T63" fmla="*/ 2147483646 h 275"/>
              <a:gd name="T64" fmla="*/ 2147483646 w 275"/>
              <a:gd name="T65" fmla="*/ 2147483646 h 275"/>
              <a:gd name="T66" fmla="*/ 2147483646 w 275"/>
              <a:gd name="T67" fmla="*/ 2147483646 h 275"/>
              <a:gd name="T68" fmla="*/ 2147483646 w 275"/>
              <a:gd name="T69" fmla="*/ 2147483646 h 275"/>
              <a:gd name="T70" fmla="*/ 2147483646 w 275"/>
              <a:gd name="T71" fmla="*/ 2147483646 h 275"/>
              <a:gd name="T72" fmla="*/ 2147483646 w 275"/>
              <a:gd name="T73" fmla="*/ 2147483646 h 275"/>
              <a:gd name="T74" fmla="*/ 2147483646 w 275"/>
              <a:gd name="T75" fmla="*/ 2147483646 h 275"/>
              <a:gd name="T76" fmla="*/ 2147483646 w 275"/>
              <a:gd name="T77" fmla="*/ 2147483646 h 27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5"/>
              <a:gd name="T118" fmla="*/ 0 h 275"/>
              <a:gd name="T119" fmla="*/ 275 w 275"/>
              <a:gd name="T120" fmla="*/ 275 h 27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5" h="275">
                <a:moveTo>
                  <a:pt x="117" y="275"/>
                </a:moveTo>
                <a:lnTo>
                  <a:pt x="117" y="275"/>
                </a:lnTo>
                <a:lnTo>
                  <a:pt x="96" y="274"/>
                </a:lnTo>
                <a:lnTo>
                  <a:pt x="77" y="271"/>
                </a:lnTo>
                <a:lnTo>
                  <a:pt x="60" y="267"/>
                </a:lnTo>
                <a:lnTo>
                  <a:pt x="45" y="262"/>
                </a:lnTo>
                <a:lnTo>
                  <a:pt x="32" y="257"/>
                </a:lnTo>
                <a:lnTo>
                  <a:pt x="24" y="252"/>
                </a:lnTo>
                <a:lnTo>
                  <a:pt x="14" y="247"/>
                </a:lnTo>
                <a:lnTo>
                  <a:pt x="0" y="239"/>
                </a:lnTo>
                <a:lnTo>
                  <a:pt x="16" y="234"/>
                </a:lnTo>
                <a:lnTo>
                  <a:pt x="28" y="229"/>
                </a:lnTo>
                <a:lnTo>
                  <a:pt x="39" y="224"/>
                </a:lnTo>
                <a:lnTo>
                  <a:pt x="32" y="214"/>
                </a:lnTo>
                <a:lnTo>
                  <a:pt x="26" y="206"/>
                </a:lnTo>
                <a:lnTo>
                  <a:pt x="21" y="196"/>
                </a:lnTo>
                <a:lnTo>
                  <a:pt x="16" y="185"/>
                </a:lnTo>
                <a:lnTo>
                  <a:pt x="11" y="172"/>
                </a:lnTo>
                <a:lnTo>
                  <a:pt x="8" y="160"/>
                </a:lnTo>
                <a:lnTo>
                  <a:pt x="7" y="146"/>
                </a:lnTo>
                <a:lnTo>
                  <a:pt x="5" y="133"/>
                </a:lnTo>
                <a:lnTo>
                  <a:pt x="7" y="120"/>
                </a:lnTo>
                <a:lnTo>
                  <a:pt x="8" y="108"/>
                </a:lnTo>
                <a:lnTo>
                  <a:pt x="11" y="94"/>
                </a:lnTo>
                <a:lnTo>
                  <a:pt x="16" y="82"/>
                </a:lnTo>
                <a:lnTo>
                  <a:pt x="21" y="71"/>
                </a:lnTo>
                <a:lnTo>
                  <a:pt x="28" y="59"/>
                </a:lnTo>
                <a:lnTo>
                  <a:pt x="36" y="49"/>
                </a:lnTo>
                <a:lnTo>
                  <a:pt x="44" y="40"/>
                </a:lnTo>
                <a:lnTo>
                  <a:pt x="54" y="30"/>
                </a:lnTo>
                <a:lnTo>
                  <a:pt x="65" y="23"/>
                </a:lnTo>
                <a:lnTo>
                  <a:pt x="76" y="15"/>
                </a:lnTo>
                <a:lnTo>
                  <a:pt x="89" y="9"/>
                </a:lnTo>
                <a:lnTo>
                  <a:pt x="101" y="6"/>
                </a:lnTo>
                <a:lnTo>
                  <a:pt x="113" y="2"/>
                </a:lnTo>
                <a:lnTo>
                  <a:pt x="127" y="0"/>
                </a:lnTo>
                <a:lnTo>
                  <a:pt x="140" y="0"/>
                </a:lnTo>
                <a:lnTo>
                  <a:pt x="150" y="0"/>
                </a:lnTo>
                <a:lnTo>
                  <a:pt x="161" y="1"/>
                </a:lnTo>
                <a:lnTo>
                  <a:pt x="170" y="3"/>
                </a:lnTo>
                <a:lnTo>
                  <a:pt x="180" y="6"/>
                </a:lnTo>
                <a:lnTo>
                  <a:pt x="198" y="12"/>
                </a:lnTo>
                <a:lnTo>
                  <a:pt x="215" y="22"/>
                </a:lnTo>
                <a:lnTo>
                  <a:pt x="230" y="34"/>
                </a:lnTo>
                <a:lnTo>
                  <a:pt x="244" y="48"/>
                </a:lnTo>
                <a:lnTo>
                  <a:pt x="249" y="56"/>
                </a:lnTo>
                <a:lnTo>
                  <a:pt x="255" y="64"/>
                </a:lnTo>
                <a:lnTo>
                  <a:pt x="260" y="74"/>
                </a:lnTo>
                <a:lnTo>
                  <a:pt x="264" y="82"/>
                </a:lnTo>
                <a:lnTo>
                  <a:pt x="269" y="96"/>
                </a:lnTo>
                <a:lnTo>
                  <a:pt x="272" y="109"/>
                </a:lnTo>
                <a:lnTo>
                  <a:pt x="273" y="122"/>
                </a:lnTo>
                <a:lnTo>
                  <a:pt x="275" y="134"/>
                </a:lnTo>
                <a:lnTo>
                  <a:pt x="273" y="148"/>
                </a:lnTo>
                <a:lnTo>
                  <a:pt x="272" y="161"/>
                </a:lnTo>
                <a:lnTo>
                  <a:pt x="269" y="173"/>
                </a:lnTo>
                <a:lnTo>
                  <a:pt x="264" y="185"/>
                </a:lnTo>
                <a:lnTo>
                  <a:pt x="259" y="197"/>
                </a:lnTo>
                <a:lnTo>
                  <a:pt x="252" y="208"/>
                </a:lnTo>
                <a:lnTo>
                  <a:pt x="244" y="218"/>
                </a:lnTo>
                <a:lnTo>
                  <a:pt x="236" y="229"/>
                </a:lnTo>
                <a:lnTo>
                  <a:pt x="226" y="237"/>
                </a:lnTo>
                <a:lnTo>
                  <a:pt x="215" y="245"/>
                </a:lnTo>
                <a:lnTo>
                  <a:pt x="204" y="252"/>
                </a:lnTo>
                <a:lnTo>
                  <a:pt x="192" y="258"/>
                </a:lnTo>
                <a:lnTo>
                  <a:pt x="185" y="260"/>
                </a:lnTo>
                <a:lnTo>
                  <a:pt x="168" y="267"/>
                </a:lnTo>
                <a:lnTo>
                  <a:pt x="152" y="271"/>
                </a:lnTo>
                <a:lnTo>
                  <a:pt x="134" y="274"/>
                </a:lnTo>
                <a:lnTo>
                  <a:pt x="117" y="275"/>
                </a:lnTo>
                <a:close/>
              </a:path>
            </a:pathLst>
          </a:custGeom>
          <a:gradFill>
            <a:gsLst>
              <a:gs pos="2000">
                <a:srgbClr val="E8F1F9"/>
              </a:gs>
              <a:gs pos="84000">
                <a:srgbClr val="373DA6"/>
              </a:gs>
              <a:gs pos="54000">
                <a:srgbClr val="383BE6"/>
              </a:gs>
            </a:gsLst>
            <a:path path="circle">
              <a:fillToRect r="100000" b="100000"/>
            </a:path>
            <a:tileRect l="-100000" t="-100000"/>
          </a:gradFill>
          <a:ln w="12700" cap="flat" cmpd="sng" algn="ctr">
            <a:noFill/>
            <a:prstDash val="solid"/>
            <a:miter lim="800000"/>
          </a:ln>
          <a:effectLst>
            <a:outerShdw blurRad="393700" dist="152400" dir="2700000" algn="tl" rotWithShape="0">
              <a:srgbClr val="373D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zh-CN" altLang="en-US" dirty="0">
                <a:latin typeface="Arial" panose="020B0604020202020204"/>
                <a:ea typeface="汉仪大宋简"/>
                <a:sym typeface="Arial" panose="020B0604020202020204"/>
              </a:rPr>
              <a:t>2</a:t>
            </a:r>
          </a:p>
        </p:txBody>
      </p:sp>
      <p:sp>
        <p:nvSpPr>
          <p:cNvPr id="31" name="ïśḷïďè"/>
          <p:cNvSpPr/>
          <p:nvPr/>
        </p:nvSpPr>
        <p:spPr bwMode="auto">
          <a:xfrm flipH="1">
            <a:off x="7703185" y="2028190"/>
            <a:ext cx="549275" cy="1365250"/>
          </a:xfrm>
          <a:custGeom>
            <a:avLst/>
            <a:gdLst>
              <a:gd name="T0" fmla="*/ 2147483646 w 283"/>
              <a:gd name="T1" fmla="*/ 2147483646 h 702"/>
              <a:gd name="T2" fmla="*/ 2147483646 w 283"/>
              <a:gd name="T3" fmla="*/ 2147483646 h 702"/>
              <a:gd name="T4" fmla="*/ 2147483646 w 283"/>
              <a:gd name="T5" fmla="*/ 2147483646 h 702"/>
              <a:gd name="T6" fmla="*/ 2147483646 w 283"/>
              <a:gd name="T7" fmla="*/ 2147483646 h 702"/>
              <a:gd name="T8" fmla="*/ 2147483646 w 283"/>
              <a:gd name="T9" fmla="*/ 2147483646 h 702"/>
              <a:gd name="T10" fmla="*/ 2147483646 w 283"/>
              <a:gd name="T11" fmla="*/ 2147483646 h 702"/>
              <a:gd name="T12" fmla="*/ 2147483646 w 283"/>
              <a:gd name="T13" fmla="*/ 2147483646 h 702"/>
              <a:gd name="T14" fmla="*/ 2147483646 w 283"/>
              <a:gd name="T15" fmla="*/ 2147483646 h 702"/>
              <a:gd name="T16" fmla="*/ 2147483646 w 283"/>
              <a:gd name="T17" fmla="*/ 2147483646 h 702"/>
              <a:gd name="T18" fmla="*/ 2147483646 w 283"/>
              <a:gd name="T19" fmla="*/ 2147483646 h 702"/>
              <a:gd name="T20" fmla="*/ 2147483646 w 283"/>
              <a:gd name="T21" fmla="*/ 2147483646 h 702"/>
              <a:gd name="T22" fmla="*/ 2147483646 w 283"/>
              <a:gd name="T23" fmla="*/ 2147483646 h 702"/>
              <a:gd name="T24" fmla="*/ 2147483646 w 283"/>
              <a:gd name="T25" fmla="*/ 2147483646 h 702"/>
              <a:gd name="T26" fmla="*/ 2147483646 w 283"/>
              <a:gd name="T27" fmla="*/ 2147483646 h 702"/>
              <a:gd name="T28" fmla="*/ 2147483646 w 283"/>
              <a:gd name="T29" fmla="*/ 2147483646 h 702"/>
              <a:gd name="T30" fmla="*/ 2147483646 w 283"/>
              <a:gd name="T31" fmla="*/ 2147483646 h 702"/>
              <a:gd name="T32" fmla="*/ 2147483646 w 283"/>
              <a:gd name="T33" fmla="*/ 2147483646 h 702"/>
              <a:gd name="T34" fmla="*/ 2147483646 w 283"/>
              <a:gd name="T35" fmla="*/ 0 h 702"/>
              <a:gd name="T36" fmla="*/ 2147483646 w 283"/>
              <a:gd name="T37" fmla="*/ 2147483646 h 702"/>
              <a:gd name="T38" fmla="*/ 2147483646 w 283"/>
              <a:gd name="T39" fmla="*/ 2147483646 h 702"/>
              <a:gd name="T40" fmla="*/ 2147483646 w 283"/>
              <a:gd name="T41" fmla="*/ 2147483646 h 702"/>
              <a:gd name="T42" fmla="*/ 2147483646 w 283"/>
              <a:gd name="T43" fmla="*/ 2147483646 h 702"/>
              <a:gd name="T44" fmla="*/ 2147483646 w 283"/>
              <a:gd name="T45" fmla="*/ 2147483646 h 702"/>
              <a:gd name="T46" fmla="*/ 0 w 283"/>
              <a:gd name="T47" fmla="*/ 2147483646 h 702"/>
              <a:gd name="T48" fmla="*/ 0 w 283"/>
              <a:gd name="T49" fmla="*/ 2147483646 h 702"/>
              <a:gd name="T50" fmla="*/ 2147483646 w 283"/>
              <a:gd name="T51" fmla="*/ 2147483646 h 702"/>
              <a:gd name="T52" fmla="*/ 2147483646 w 283"/>
              <a:gd name="T53" fmla="*/ 2147483646 h 702"/>
              <a:gd name="T54" fmla="*/ 2147483646 w 283"/>
              <a:gd name="T55" fmla="*/ 2147483646 h 702"/>
              <a:gd name="T56" fmla="*/ 2147483646 w 283"/>
              <a:gd name="T57" fmla="*/ 2147483646 h 702"/>
              <a:gd name="T58" fmla="*/ 2147483646 w 283"/>
              <a:gd name="T59" fmla="*/ 2147483646 h 702"/>
              <a:gd name="T60" fmla="*/ 2147483646 w 283"/>
              <a:gd name="T61" fmla="*/ 2147483646 h 702"/>
              <a:gd name="T62" fmla="*/ 2147483646 w 283"/>
              <a:gd name="T63" fmla="*/ 2147483646 h 702"/>
              <a:gd name="T64" fmla="*/ 2147483646 w 283"/>
              <a:gd name="T65" fmla="*/ 2147483646 h 702"/>
              <a:gd name="T66" fmla="*/ 2147483646 w 283"/>
              <a:gd name="T67" fmla="*/ 2147483646 h 702"/>
              <a:gd name="T68" fmla="*/ 2147483646 w 283"/>
              <a:gd name="T69" fmla="*/ 2147483646 h 702"/>
              <a:gd name="T70" fmla="*/ 2147483646 w 283"/>
              <a:gd name="T71" fmla="*/ 2147483646 h 702"/>
              <a:gd name="T72" fmla="*/ 2147483646 w 283"/>
              <a:gd name="T73" fmla="*/ 2147483646 h 702"/>
              <a:gd name="T74" fmla="*/ 2147483646 w 283"/>
              <a:gd name="T75" fmla="*/ 2147483646 h 70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3" h="702">
                <a:moveTo>
                  <a:pt x="283" y="667"/>
                </a:moveTo>
                <a:lnTo>
                  <a:pt x="283" y="667"/>
                </a:lnTo>
                <a:lnTo>
                  <a:pt x="261" y="650"/>
                </a:lnTo>
                <a:lnTo>
                  <a:pt x="242" y="633"/>
                </a:lnTo>
                <a:lnTo>
                  <a:pt x="222" y="613"/>
                </a:lnTo>
                <a:lnTo>
                  <a:pt x="205" y="594"/>
                </a:lnTo>
                <a:lnTo>
                  <a:pt x="188" y="573"/>
                </a:lnTo>
                <a:lnTo>
                  <a:pt x="174" y="551"/>
                </a:lnTo>
                <a:lnTo>
                  <a:pt x="159" y="528"/>
                </a:lnTo>
                <a:lnTo>
                  <a:pt x="147" y="505"/>
                </a:lnTo>
                <a:lnTo>
                  <a:pt x="135" y="480"/>
                </a:lnTo>
                <a:lnTo>
                  <a:pt x="125" y="456"/>
                </a:lnTo>
                <a:lnTo>
                  <a:pt x="118" y="429"/>
                </a:lnTo>
                <a:lnTo>
                  <a:pt x="111" y="403"/>
                </a:lnTo>
                <a:lnTo>
                  <a:pt x="106" y="376"/>
                </a:lnTo>
                <a:lnTo>
                  <a:pt x="102" y="349"/>
                </a:lnTo>
                <a:lnTo>
                  <a:pt x="101" y="320"/>
                </a:lnTo>
                <a:lnTo>
                  <a:pt x="101" y="292"/>
                </a:lnTo>
                <a:lnTo>
                  <a:pt x="102" y="268"/>
                </a:lnTo>
                <a:lnTo>
                  <a:pt x="105" y="243"/>
                </a:lnTo>
                <a:lnTo>
                  <a:pt x="108" y="220"/>
                </a:lnTo>
                <a:lnTo>
                  <a:pt x="114" y="197"/>
                </a:lnTo>
                <a:lnTo>
                  <a:pt x="120" y="174"/>
                </a:lnTo>
                <a:lnTo>
                  <a:pt x="128" y="152"/>
                </a:lnTo>
                <a:lnTo>
                  <a:pt x="136" y="131"/>
                </a:lnTo>
                <a:lnTo>
                  <a:pt x="146" y="110"/>
                </a:lnTo>
                <a:lnTo>
                  <a:pt x="135" y="99"/>
                </a:lnTo>
                <a:lnTo>
                  <a:pt x="127" y="87"/>
                </a:lnTo>
                <a:lnTo>
                  <a:pt x="118" y="74"/>
                </a:lnTo>
                <a:lnTo>
                  <a:pt x="111" y="60"/>
                </a:lnTo>
                <a:lnTo>
                  <a:pt x="106" y="46"/>
                </a:lnTo>
                <a:lnTo>
                  <a:pt x="101" y="31"/>
                </a:lnTo>
                <a:lnTo>
                  <a:pt x="99" y="15"/>
                </a:lnTo>
                <a:lnTo>
                  <a:pt x="97" y="0"/>
                </a:lnTo>
                <a:lnTo>
                  <a:pt x="77" y="32"/>
                </a:lnTo>
                <a:lnTo>
                  <a:pt x="59" y="65"/>
                </a:lnTo>
                <a:lnTo>
                  <a:pt x="43" y="100"/>
                </a:lnTo>
                <a:lnTo>
                  <a:pt x="28" y="137"/>
                </a:lnTo>
                <a:lnTo>
                  <a:pt x="17" y="174"/>
                </a:lnTo>
                <a:lnTo>
                  <a:pt x="12" y="194"/>
                </a:lnTo>
                <a:lnTo>
                  <a:pt x="9" y="213"/>
                </a:lnTo>
                <a:lnTo>
                  <a:pt x="5" y="234"/>
                </a:lnTo>
                <a:lnTo>
                  <a:pt x="3" y="253"/>
                </a:lnTo>
                <a:lnTo>
                  <a:pt x="2" y="274"/>
                </a:lnTo>
                <a:lnTo>
                  <a:pt x="0" y="294"/>
                </a:lnTo>
                <a:lnTo>
                  <a:pt x="0" y="323"/>
                </a:lnTo>
                <a:lnTo>
                  <a:pt x="2" y="353"/>
                </a:lnTo>
                <a:lnTo>
                  <a:pt x="4" y="382"/>
                </a:lnTo>
                <a:lnTo>
                  <a:pt x="9" y="411"/>
                </a:lnTo>
                <a:lnTo>
                  <a:pt x="15" y="439"/>
                </a:lnTo>
                <a:lnTo>
                  <a:pt x="22" y="465"/>
                </a:lnTo>
                <a:lnTo>
                  <a:pt x="31" y="492"/>
                </a:lnTo>
                <a:lnTo>
                  <a:pt x="40" y="519"/>
                </a:lnTo>
                <a:lnTo>
                  <a:pt x="51" y="544"/>
                </a:lnTo>
                <a:lnTo>
                  <a:pt x="65" y="570"/>
                </a:lnTo>
                <a:lnTo>
                  <a:pt x="78" y="593"/>
                </a:lnTo>
                <a:lnTo>
                  <a:pt x="93" y="617"/>
                </a:lnTo>
                <a:lnTo>
                  <a:pt x="110" y="639"/>
                </a:lnTo>
                <a:lnTo>
                  <a:pt x="127" y="661"/>
                </a:lnTo>
                <a:lnTo>
                  <a:pt x="145" y="681"/>
                </a:lnTo>
                <a:lnTo>
                  <a:pt x="163" y="702"/>
                </a:lnTo>
                <a:lnTo>
                  <a:pt x="176" y="693"/>
                </a:lnTo>
                <a:lnTo>
                  <a:pt x="188" y="686"/>
                </a:lnTo>
                <a:lnTo>
                  <a:pt x="202" y="680"/>
                </a:lnTo>
                <a:lnTo>
                  <a:pt x="216" y="674"/>
                </a:lnTo>
                <a:lnTo>
                  <a:pt x="231" y="670"/>
                </a:lnTo>
                <a:lnTo>
                  <a:pt x="245" y="668"/>
                </a:lnTo>
                <a:lnTo>
                  <a:pt x="261" y="667"/>
                </a:lnTo>
                <a:lnTo>
                  <a:pt x="277" y="665"/>
                </a:lnTo>
                <a:lnTo>
                  <a:pt x="283" y="667"/>
                </a:lnTo>
                <a:close/>
              </a:path>
            </a:pathLst>
          </a:custGeom>
          <a:gradFill>
            <a:gsLst>
              <a:gs pos="0">
                <a:schemeClr val="accent1"/>
              </a:gs>
              <a:gs pos="99000">
                <a:srgbClr val="373DA6"/>
              </a:gs>
            </a:gsLst>
            <a:lin ang="2700000" scaled="1"/>
          </a:gradFill>
          <a:ln w="91440">
            <a:solidFill>
              <a:srgbClr val="F5F5FE"/>
            </a:solidFill>
            <a:round/>
          </a:ln>
        </p:spPr>
        <p:txBody>
          <a:bodyPr/>
          <a:lstStyle/>
          <a:p>
            <a:endParaRPr lang="zh-CN" altLang="en-US">
              <a:latin typeface="Arial" panose="020B0604020202020204"/>
              <a:ea typeface="汉仪大宋简"/>
              <a:cs typeface="+mn-ea"/>
              <a:sym typeface="Arial" panose="020B0604020202020204"/>
            </a:endParaRPr>
          </a:p>
        </p:txBody>
      </p:sp>
      <p:sp>
        <p:nvSpPr>
          <p:cNvPr id="33" name="iṧḷiďè"/>
          <p:cNvSpPr/>
          <p:nvPr/>
        </p:nvSpPr>
        <p:spPr>
          <a:xfrm>
            <a:off x="4222750" y="1737360"/>
            <a:ext cx="1717040" cy="1713230"/>
          </a:xfrm>
          <a:prstGeom prst="ellipse">
            <a:avLst/>
          </a:prstGeom>
          <a:noFill/>
          <a:ln w="76200">
            <a:gradFill>
              <a:gsLst>
                <a:gs pos="0">
                  <a:schemeClr val="accent1"/>
                </a:gs>
                <a:gs pos="100000">
                  <a:srgbClr val="373DA6"/>
                </a:gs>
              </a:gsLst>
              <a:lin ang="5400000" scaled="1"/>
            </a:gradFill>
          </a:ln>
        </p:spPr>
        <p:txBody>
          <a:bodyPr wrap="none" anchor="ctr" anchorCtr="1">
            <a:normAutofit/>
          </a:bodyPr>
          <a:lstStyle/>
          <a:p>
            <a:pPr algn="ctr">
              <a:defRPr/>
            </a:pPr>
            <a:r>
              <a:rPr lang="en-US" altLang="zh-CN" sz="3200" b="1" dirty="0">
                <a:solidFill>
                  <a:srgbClr val="373DA6"/>
                </a:solidFill>
                <a:latin typeface="Arial" panose="020B0604020202020204"/>
                <a:ea typeface="汉仪大宋简"/>
                <a:cs typeface="+mn-ea"/>
                <a:sym typeface="Arial" panose="020B0604020202020204"/>
              </a:rPr>
              <a:t>25%</a:t>
            </a:r>
          </a:p>
        </p:txBody>
      </p:sp>
      <p:sp>
        <p:nvSpPr>
          <p:cNvPr id="34" name="îşlïḍé"/>
          <p:cNvSpPr/>
          <p:nvPr/>
        </p:nvSpPr>
        <p:spPr bwMode="auto">
          <a:xfrm flipH="1">
            <a:off x="4222750" y="1666240"/>
            <a:ext cx="534670" cy="537845"/>
          </a:xfrm>
          <a:custGeom>
            <a:avLst/>
            <a:gdLst>
              <a:gd name="T0" fmla="*/ 2147483646 w 275"/>
              <a:gd name="T1" fmla="*/ 2147483646 h 275"/>
              <a:gd name="T2" fmla="*/ 2147483646 w 275"/>
              <a:gd name="T3" fmla="*/ 2147483646 h 275"/>
              <a:gd name="T4" fmla="*/ 2147483646 w 275"/>
              <a:gd name="T5" fmla="*/ 2147483646 h 275"/>
              <a:gd name="T6" fmla="*/ 2147483646 w 275"/>
              <a:gd name="T7" fmla="*/ 2147483646 h 275"/>
              <a:gd name="T8" fmla="*/ 0 w 275"/>
              <a:gd name="T9" fmla="*/ 2147483646 h 275"/>
              <a:gd name="T10" fmla="*/ 2147483646 w 275"/>
              <a:gd name="T11" fmla="*/ 2147483646 h 275"/>
              <a:gd name="T12" fmla="*/ 2147483646 w 275"/>
              <a:gd name="T13" fmla="*/ 2147483646 h 275"/>
              <a:gd name="T14" fmla="*/ 2147483646 w 275"/>
              <a:gd name="T15" fmla="*/ 2147483646 h 275"/>
              <a:gd name="T16" fmla="*/ 2147483646 w 275"/>
              <a:gd name="T17" fmla="*/ 2147483646 h 275"/>
              <a:gd name="T18" fmla="*/ 2147483646 w 275"/>
              <a:gd name="T19" fmla="*/ 2147483646 h 275"/>
              <a:gd name="T20" fmla="*/ 2147483646 w 275"/>
              <a:gd name="T21" fmla="*/ 2147483646 h 275"/>
              <a:gd name="T22" fmla="*/ 2147483646 w 275"/>
              <a:gd name="T23" fmla="*/ 2147483646 h 275"/>
              <a:gd name="T24" fmla="*/ 2147483646 w 275"/>
              <a:gd name="T25" fmla="*/ 2147483646 h 275"/>
              <a:gd name="T26" fmla="*/ 2147483646 w 275"/>
              <a:gd name="T27" fmla="*/ 2147483646 h 275"/>
              <a:gd name="T28" fmla="*/ 2147483646 w 275"/>
              <a:gd name="T29" fmla="*/ 2147483646 h 275"/>
              <a:gd name="T30" fmla="*/ 2147483646 w 275"/>
              <a:gd name="T31" fmla="*/ 2147483646 h 275"/>
              <a:gd name="T32" fmla="*/ 2147483646 w 275"/>
              <a:gd name="T33" fmla="*/ 2147483646 h 275"/>
              <a:gd name="T34" fmla="*/ 2147483646 w 275"/>
              <a:gd name="T35" fmla="*/ 2147483646 h 275"/>
              <a:gd name="T36" fmla="*/ 2147483646 w 275"/>
              <a:gd name="T37" fmla="*/ 2147483646 h 275"/>
              <a:gd name="T38" fmla="*/ 2147483646 w 275"/>
              <a:gd name="T39" fmla="*/ 0 h 275"/>
              <a:gd name="T40" fmla="*/ 2147483646 w 275"/>
              <a:gd name="T41" fmla="*/ 0 h 275"/>
              <a:gd name="T42" fmla="*/ 2147483646 w 275"/>
              <a:gd name="T43" fmla="*/ 2147483646 h 275"/>
              <a:gd name="T44" fmla="*/ 2147483646 w 275"/>
              <a:gd name="T45" fmla="*/ 2147483646 h 275"/>
              <a:gd name="T46" fmla="*/ 2147483646 w 275"/>
              <a:gd name="T47" fmla="*/ 2147483646 h 275"/>
              <a:gd name="T48" fmla="*/ 2147483646 w 275"/>
              <a:gd name="T49" fmla="*/ 2147483646 h 275"/>
              <a:gd name="T50" fmla="*/ 2147483646 w 275"/>
              <a:gd name="T51" fmla="*/ 2147483646 h 275"/>
              <a:gd name="T52" fmla="*/ 2147483646 w 275"/>
              <a:gd name="T53" fmla="*/ 2147483646 h 275"/>
              <a:gd name="T54" fmla="*/ 2147483646 w 275"/>
              <a:gd name="T55" fmla="*/ 2147483646 h 275"/>
              <a:gd name="T56" fmla="*/ 2147483646 w 275"/>
              <a:gd name="T57" fmla="*/ 2147483646 h 275"/>
              <a:gd name="T58" fmla="*/ 2147483646 w 275"/>
              <a:gd name="T59" fmla="*/ 2147483646 h 275"/>
              <a:gd name="T60" fmla="*/ 2147483646 w 275"/>
              <a:gd name="T61" fmla="*/ 2147483646 h 275"/>
              <a:gd name="T62" fmla="*/ 2147483646 w 275"/>
              <a:gd name="T63" fmla="*/ 2147483646 h 275"/>
              <a:gd name="T64" fmla="*/ 2147483646 w 275"/>
              <a:gd name="T65" fmla="*/ 2147483646 h 275"/>
              <a:gd name="T66" fmla="*/ 2147483646 w 275"/>
              <a:gd name="T67" fmla="*/ 2147483646 h 275"/>
              <a:gd name="T68" fmla="*/ 2147483646 w 275"/>
              <a:gd name="T69" fmla="*/ 2147483646 h 275"/>
              <a:gd name="T70" fmla="*/ 2147483646 w 275"/>
              <a:gd name="T71" fmla="*/ 2147483646 h 275"/>
              <a:gd name="T72" fmla="*/ 2147483646 w 275"/>
              <a:gd name="T73" fmla="*/ 2147483646 h 275"/>
              <a:gd name="T74" fmla="*/ 2147483646 w 275"/>
              <a:gd name="T75" fmla="*/ 2147483646 h 275"/>
              <a:gd name="T76" fmla="*/ 2147483646 w 275"/>
              <a:gd name="T77" fmla="*/ 2147483646 h 27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5"/>
              <a:gd name="T118" fmla="*/ 0 h 275"/>
              <a:gd name="T119" fmla="*/ 275 w 275"/>
              <a:gd name="T120" fmla="*/ 275 h 27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5" h="275">
                <a:moveTo>
                  <a:pt x="117" y="275"/>
                </a:moveTo>
                <a:lnTo>
                  <a:pt x="117" y="275"/>
                </a:lnTo>
                <a:lnTo>
                  <a:pt x="96" y="274"/>
                </a:lnTo>
                <a:lnTo>
                  <a:pt x="77" y="271"/>
                </a:lnTo>
                <a:lnTo>
                  <a:pt x="60" y="267"/>
                </a:lnTo>
                <a:lnTo>
                  <a:pt x="45" y="262"/>
                </a:lnTo>
                <a:lnTo>
                  <a:pt x="32" y="257"/>
                </a:lnTo>
                <a:lnTo>
                  <a:pt x="24" y="252"/>
                </a:lnTo>
                <a:lnTo>
                  <a:pt x="14" y="247"/>
                </a:lnTo>
                <a:lnTo>
                  <a:pt x="0" y="239"/>
                </a:lnTo>
                <a:lnTo>
                  <a:pt x="16" y="234"/>
                </a:lnTo>
                <a:lnTo>
                  <a:pt x="28" y="229"/>
                </a:lnTo>
                <a:lnTo>
                  <a:pt x="39" y="224"/>
                </a:lnTo>
                <a:lnTo>
                  <a:pt x="32" y="214"/>
                </a:lnTo>
                <a:lnTo>
                  <a:pt x="26" y="206"/>
                </a:lnTo>
                <a:lnTo>
                  <a:pt x="21" y="196"/>
                </a:lnTo>
                <a:lnTo>
                  <a:pt x="16" y="185"/>
                </a:lnTo>
                <a:lnTo>
                  <a:pt x="11" y="172"/>
                </a:lnTo>
                <a:lnTo>
                  <a:pt x="8" y="160"/>
                </a:lnTo>
                <a:lnTo>
                  <a:pt x="7" y="146"/>
                </a:lnTo>
                <a:lnTo>
                  <a:pt x="5" y="133"/>
                </a:lnTo>
                <a:lnTo>
                  <a:pt x="7" y="120"/>
                </a:lnTo>
                <a:lnTo>
                  <a:pt x="8" y="108"/>
                </a:lnTo>
                <a:lnTo>
                  <a:pt x="11" y="94"/>
                </a:lnTo>
                <a:lnTo>
                  <a:pt x="16" y="82"/>
                </a:lnTo>
                <a:lnTo>
                  <a:pt x="21" y="71"/>
                </a:lnTo>
                <a:lnTo>
                  <a:pt x="28" y="59"/>
                </a:lnTo>
                <a:lnTo>
                  <a:pt x="36" y="49"/>
                </a:lnTo>
                <a:lnTo>
                  <a:pt x="44" y="40"/>
                </a:lnTo>
                <a:lnTo>
                  <a:pt x="54" y="30"/>
                </a:lnTo>
                <a:lnTo>
                  <a:pt x="65" y="23"/>
                </a:lnTo>
                <a:lnTo>
                  <a:pt x="76" y="15"/>
                </a:lnTo>
                <a:lnTo>
                  <a:pt x="89" y="9"/>
                </a:lnTo>
                <a:lnTo>
                  <a:pt x="101" y="6"/>
                </a:lnTo>
                <a:lnTo>
                  <a:pt x="113" y="2"/>
                </a:lnTo>
                <a:lnTo>
                  <a:pt x="127" y="0"/>
                </a:lnTo>
                <a:lnTo>
                  <a:pt x="140" y="0"/>
                </a:lnTo>
                <a:lnTo>
                  <a:pt x="150" y="0"/>
                </a:lnTo>
                <a:lnTo>
                  <a:pt x="161" y="1"/>
                </a:lnTo>
                <a:lnTo>
                  <a:pt x="170" y="3"/>
                </a:lnTo>
                <a:lnTo>
                  <a:pt x="180" y="6"/>
                </a:lnTo>
                <a:lnTo>
                  <a:pt x="198" y="12"/>
                </a:lnTo>
                <a:lnTo>
                  <a:pt x="215" y="22"/>
                </a:lnTo>
                <a:lnTo>
                  <a:pt x="230" y="34"/>
                </a:lnTo>
                <a:lnTo>
                  <a:pt x="244" y="48"/>
                </a:lnTo>
                <a:lnTo>
                  <a:pt x="249" y="56"/>
                </a:lnTo>
                <a:lnTo>
                  <a:pt x="255" y="64"/>
                </a:lnTo>
                <a:lnTo>
                  <a:pt x="260" y="74"/>
                </a:lnTo>
                <a:lnTo>
                  <a:pt x="264" y="82"/>
                </a:lnTo>
                <a:lnTo>
                  <a:pt x="269" y="96"/>
                </a:lnTo>
                <a:lnTo>
                  <a:pt x="272" y="109"/>
                </a:lnTo>
                <a:lnTo>
                  <a:pt x="273" y="122"/>
                </a:lnTo>
                <a:lnTo>
                  <a:pt x="275" y="134"/>
                </a:lnTo>
                <a:lnTo>
                  <a:pt x="273" y="148"/>
                </a:lnTo>
                <a:lnTo>
                  <a:pt x="272" y="161"/>
                </a:lnTo>
                <a:lnTo>
                  <a:pt x="269" y="173"/>
                </a:lnTo>
                <a:lnTo>
                  <a:pt x="264" y="185"/>
                </a:lnTo>
                <a:lnTo>
                  <a:pt x="259" y="197"/>
                </a:lnTo>
                <a:lnTo>
                  <a:pt x="252" y="208"/>
                </a:lnTo>
                <a:lnTo>
                  <a:pt x="244" y="218"/>
                </a:lnTo>
                <a:lnTo>
                  <a:pt x="236" y="229"/>
                </a:lnTo>
                <a:lnTo>
                  <a:pt x="226" y="237"/>
                </a:lnTo>
                <a:lnTo>
                  <a:pt x="215" y="245"/>
                </a:lnTo>
                <a:lnTo>
                  <a:pt x="204" y="252"/>
                </a:lnTo>
                <a:lnTo>
                  <a:pt x="192" y="258"/>
                </a:lnTo>
                <a:lnTo>
                  <a:pt x="185" y="260"/>
                </a:lnTo>
                <a:lnTo>
                  <a:pt x="168" y="267"/>
                </a:lnTo>
                <a:lnTo>
                  <a:pt x="152" y="271"/>
                </a:lnTo>
                <a:lnTo>
                  <a:pt x="134" y="274"/>
                </a:lnTo>
                <a:lnTo>
                  <a:pt x="117" y="275"/>
                </a:lnTo>
                <a:close/>
              </a:path>
            </a:pathLst>
          </a:custGeom>
          <a:gradFill>
            <a:gsLst>
              <a:gs pos="2000">
                <a:srgbClr val="E8F1F9"/>
              </a:gs>
              <a:gs pos="84000">
                <a:srgbClr val="373DA6"/>
              </a:gs>
              <a:gs pos="54000">
                <a:srgbClr val="383BE6"/>
              </a:gs>
            </a:gsLst>
            <a:path path="circle">
              <a:fillToRect r="100000" b="100000"/>
            </a:path>
            <a:tileRect l="-100000" t="-100000"/>
          </a:gradFill>
          <a:ln w="12700" cap="flat" cmpd="sng" algn="ctr">
            <a:noFill/>
            <a:prstDash val="solid"/>
            <a:miter lim="800000"/>
          </a:ln>
          <a:effectLst>
            <a:outerShdw blurRad="393700" dist="152400" dir="2700000" algn="tl" rotWithShape="0">
              <a:srgbClr val="373D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zh-CN" altLang="en-US" dirty="0">
                <a:latin typeface="Arial" panose="020B0604020202020204"/>
                <a:ea typeface="汉仪大宋简"/>
                <a:sym typeface="Arial" panose="020B0604020202020204"/>
              </a:rPr>
              <a:t>1</a:t>
            </a:r>
          </a:p>
        </p:txBody>
      </p:sp>
      <p:sp>
        <p:nvSpPr>
          <p:cNvPr id="35" name="ísļîḑé"/>
          <p:cNvSpPr/>
          <p:nvPr/>
        </p:nvSpPr>
        <p:spPr bwMode="auto">
          <a:xfrm>
            <a:off x="3940810" y="2028190"/>
            <a:ext cx="550545" cy="1366520"/>
          </a:xfrm>
          <a:custGeom>
            <a:avLst/>
            <a:gdLst>
              <a:gd name="T0" fmla="*/ 2147483646 w 283"/>
              <a:gd name="T1" fmla="*/ 2147483646 h 702"/>
              <a:gd name="T2" fmla="*/ 2147483646 w 283"/>
              <a:gd name="T3" fmla="*/ 2147483646 h 702"/>
              <a:gd name="T4" fmla="*/ 2147483646 w 283"/>
              <a:gd name="T5" fmla="*/ 2147483646 h 702"/>
              <a:gd name="T6" fmla="*/ 2147483646 w 283"/>
              <a:gd name="T7" fmla="*/ 2147483646 h 702"/>
              <a:gd name="T8" fmla="*/ 2147483646 w 283"/>
              <a:gd name="T9" fmla="*/ 2147483646 h 702"/>
              <a:gd name="T10" fmla="*/ 2147483646 w 283"/>
              <a:gd name="T11" fmla="*/ 2147483646 h 702"/>
              <a:gd name="T12" fmla="*/ 2147483646 w 283"/>
              <a:gd name="T13" fmla="*/ 2147483646 h 702"/>
              <a:gd name="T14" fmla="*/ 2147483646 w 283"/>
              <a:gd name="T15" fmla="*/ 2147483646 h 702"/>
              <a:gd name="T16" fmla="*/ 2147483646 w 283"/>
              <a:gd name="T17" fmla="*/ 2147483646 h 702"/>
              <a:gd name="T18" fmla="*/ 2147483646 w 283"/>
              <a:gd name="T19" fmla="*/ 2147483646 h 702"/>
              <a:gd name="T20" fmla="*/ 2147483646 w 283"/>
              <a:gd name="T21" fmla="*/ 2147483646 h 702"/>
              <a:gd name="T22" fmla="*/ 2147483646 w 283"/>
              <a:gd name="T23" fmla="*/ 2147483646 h 702"/>
              <a:gd name="T24" fmla="*/ 2147483646 w 283"/>
              <a:gd name="T25" fmla="*/ 2147483646 h 702"/>
              <a:gd name="T26" fmla="*/ 2147483646 w 283"/>
              <a:gd name="T27" fmla="*/ 2147483646 h 702"/>
              <a:gd name="T28" fmla="*/ 2147483646 w 283"/>
              <a:gd name="T29" fmla="*/ 2147483646 h 702"/>
              <a:gd name="T30" fmla="*/ 2147483646 w 283"/>
              <a:gd name="T31" fmla="*/ 2147483646 h 702"/>
              <a:gd name="T32" fmla="*/ 2147483646 w 283"/>
              <a:gd name="T33" fmla="*/ 2147483646 h 702"/>
              <a:gd name="T34" fmla="*/ 2147483646 w 283"/>
              <a:gd name="T35" fmla="*/ 0 h 702"/>
              <a:gd name="T36" fmla="*/ 2147483646 w 283"/>
              <a:gd name="T37" fmla="*/ 2147483646 h 702"/>
              <a:gd name="T38" fmla="*/ 2147483646 w 283"/>
              <a:gd name="T39" fmla="*/ 2147483646 h 702"/>
              <a:gd name="T40" fmla="*/ 2147483646 w 283"/>
              <a:gd name="T41" fmla="*/ 2147483646 h 702"/>
              <a:gd name="T42" fmla="*/ 2147483646 w 283"/>
              <a:gd name="T43" fmla="*/ 2147483646 h 702"/>
              <a:gd name="T44" fmla="*/ 2147483646 w 283"/>
              <a:gd name="T45" fmla="*/ 2147483646 h 702"/>
              <a:gd name="T46" fmla="*/ 0 w 283"/>
              <a:gd name="T47" fmla="*/ 2147483646 h 702"/>
              <a:gd name="T48" fmla="*/ 0 w 283"/>
              <a:gd name="T49" fmla="*/ 2147483646 h 702"/>
              <a:gd name="T50" fmla="*/ 2147483646 w 283"/>
              <a:gd name="T51" fmla="*/ 2147483646 h 702"/>
              <a:gd name="T52" fmla="*/ 2147483646 w 283"/>
              <a:gd name="T53" fmla="*/ 2147483646 h 702"/>
              <a:gd name="T54" fmla="*/ 2147483646 w 283"/>
              <a:gd name="T55" fmla="*/ 2147483646 h 702"/>
              <a:gd name="T56" fmla="*/ 2147483646 w 283"/>
              <a:gd name="T57" fmla="*/ 2147483646 h 702"/>
              <a:gd name="T58" fmla="*/ 2147483646 w 283"/>
              <a:gd name="T59" fmla="*/ 2147483646 h 702"/>
              <a:gd name="T60" fmla="*/ 2147483646 w 283"/>
              <a:gd name="T61" fmla="*/ 2147483646 h 702"/>
              <a:gd name="T62" fmla="*/ 2147483646 w 283"/>
              <a:gd name="T63" fmla="*/ 2147483646 h 702"/>
              <a:gd name="T64" fmla="*/ 2147483646 w 283"/>
              <a:gd name="T65" fmla="*/ 2147483646 h 702"/>
              <a:gd name="T66" fmla="*/ 2147483646 w 283"/>
              <a:gd name="T67" fmla="*/ 2147483646 h 702"/>
              <a:gd name="T68" fmla="*/ 2147483646 w 283"/>
              <a:gd name="T69" fmla="*/ 2147483646 h 702"/>
              <a:gd name="T70" fmla="*/ 2147483646 w 283"/>
              <a:gd name="T71" fmla="*/ 2147483646 h 702"/>
              <a:gd name="T72" fmla="*/ 2147483646 w 283"/>
              <a:gd name="T73" fmla="*/ 2147483646 h 702"/>
              <a:gd name="T74" fmla="*/ 2147483646 w 283"/>
              <a:gd name="T75" fmla="*/ 2147483646 h 70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3" h="702">
                <a:moveTo>
                  <a:pt x="283" y="667"/>
                </a:moveTo>
                <a:lnTo>
                  <a:pt x="283" y="667"/>
                </a:lnTo>
                <a:lnTo>
                  <a:pt x="261" y="650"/>
                </a:lnTo>
                <a:lnTo>
                  <a:pt x="242" y="633"/>
                </a:lnTo>
                <a:lnTo>
                  <a:pt x="222" y="613"/>
                </a:lnTo>
                <a:lnTo>
                  <a:pt x="205" y="594"/>
                </a:lnTo>
                <a:lnTo>
                  <a:pt x="188" y="573"/>
                </a:lnTo>
                <a:lnTo>
                  <a:pt x="174" y="551"/>
                </a:lnTo>
                <a:lnTo>
                  <a:pt x="159" y="528"/>
                </a:lnTo>
                <a:lnTo>
                  <a:pt x="147" y="505"/>
                </a:lnTo>
                <a:lnTo>
                  <a:pt x="135" y="480"/>
                </a:lnTo>
                <a:lnTo>
                  <a:pt x="125" y="456"/>
                </a:lnTo>
                <a:lnTo>
                  <a:pt x="118" y="429"/>
                </a:lnTo>
                <a:lnTo>
                  <a:pt x="111" y="403"/>
                </a:lnTo>
                <a:lnTo>
                  <a:pt x="106" y="376"/>
                </a:lnTo>
                <a:lnTo>
                  <a:pt x="102" y="349"/>
                </a:lnTo>
                <a:lnTo>
                  <a:pt x="101" y="320"/>
                </a:lnTo>
                <a:lnTo>
                  <a:pt x="101" y="292"/>
                </a:lnTo>
                <a:lnTo>
                  <a:pt x="102" y="268"/>
                </a:lnTo>
                <a:lnTo>
                  <a:pt x="105" y="243"/>
                </a:lnTo>
                <a:lnTo>
                  <a:pt x="108" y="220"/>
                </a:lnTo>
                <a:lnTo>
                  <a:pt x="114" y="197"/>
                </a:lnTo>
                <a:lnTo>
                  <a:pt x="120" y="174"/>
                </a:lnTo>
                <a:lnTo>
                  <a:pt x="128" y="152"/>
                </a:lnTo>
                <a:lnTo>
                  <a:pt x="136" y="131"/>
                </a:lnTo>
                <a:lnTo>
                  <a:pt x="146" y="110"/>
                </a:lnTo>
                <a:lnTo>
                  <a:pt x="135" y="99"/>
                </a:lnTo>
                <a:lnTo>
                  <a:pt x="127" y="87"/>
                </a:lnTo>
                <a:lnTo>
                  <a:pt x="118" y="74"/>
                </a:lnTo>
                <a:lnTo>
                  <a:pt x="111" y="60"/>
                </a:lnTo>
                <a:lnTo>
                  <a:pt x="106" y="46"/>
                </a:lnTo>
                <a:lnTo>
                  <a:pt x="101" y="31"/>
                </a:lnTo>
                <a:lnTo>
                  <a:pt x="99" y="15"/>
                </a:lnTo>
                <a:lnTo>
                  <a:pt x="97" y="0"/>
                </a:lnTo>
                <a:lnTo>
                  <a:pt x="77" y="32"/>
                </a:lnTo>
                <a:lnTo>
                  <a:pt x="59" y="65"/>
                </a:lnTo>
                <a:lnTo>
                  <a:pt x="43" y="100"/>
                </a:lnTo>
                <a:lnTo>
                  <a:pt x="28" y="137"/>
                </a:lnTo>
                <a:lnTo>
                  <a:pt x="17" y="174"/>
                </a:lnTo>
                <a:lnTo>
                  <a:pt x="12" y="194"/>
                </a:lnTo>
                <a:lnTo>
                  <a:pt x="9" y="213"/>
                </a:lnTo>
                <a:lnTo>
                  <a:pt x="5" y="234"/>
                </a:lnTo>
                <a:lnTo>
                  <a:pt x="3" y="253"/>
                </a:lnTo>
                <a:lnTo>
                  <a:pt x="2" y="274"/>
                </a:lnTo>
                <a:lnTo>
                  <a:pt x="0" y="294"/>
                </a:lnTo>
                <a:lnTo>
                  <a:pt x="0" y="323"/>
                </a:lnTo>
                <a:lnTo>
                  <a:pt x="2" y="353"/>
                </a:lnTo>
                <a:lnTo>
                  <a:pt x="4" y="382"/>
                </a:lnTo>
                <a:lnTo>
                  <a:pt x="9" y="411"/>
                </a:lnTo>
                <a:lnTo>
                  <a:pt x="15" y="439"/>
                </a:lnTo>
                <a:lnTo>
                  <a:pt x="22" y="465"/>
                </a:lnTo>
                <a:lnTo>
                  <a:pt x="31" y="492"/>
                </a:lnTo>
                <a:lnTo>
                  <a:pt x="40" y="519"/>
                </a:lnTo>
                <a:lnTo>
                  <a:pt x="51" y="544"/>
                </a:lnTo>
                <a:lnTo>
                  <a:pt x="65" y="570"/>
                </a:lnTo>
                <a:lnTo>
                  <a:pt x="78" y="593"/>
                </a:lnTo>
                <a:lnTo>
                  <a:pt x="93" y="617"/>
                </a:lnTo>
                <a:lnTo>
                  <a:pt x="110" y="639"/>
                </a:lnTo>
                <a:lnTo>
                  <a:pt x="127" y="661"/>
                </a:lnTo>
                <a:lnTo>
                  <a:pt x="145" y="681"/>
                </a:lnTo>
                <a:lnTo>
                  <a:pt x="163" y="702"/>
                </a:lnTo>
                <a:lnTo>
                  <a:pt x="176" y="693"/>
                </a:lnTo>
                <a:lnTo>
                  <a:pt x="188" y="686"/>
                </a:lnTo>
                <a:lnTo>
                  <a:pt x="202" y="680"/>
                </a:lnTo>
                <a:lnTo>
                  <a:pt x="216" y="674"/>
                </a:lnTo>
                <a:lnTo>
                  <a:pt x="231" y="670"/>
                </a:lnTo>
                <a:lnTo>
                  <a:pt x="245" y="668"/>
                </a:lnTo>
                <a:lnTo>
                  <a:pt x="261" y="667"/>
                </a:lnTo>
                <a:lnTo>
                  <a:pt x="277" y="665"/>
                </a:lnTo>
                <a:lnTo>
                  <a:pt x="283" y="667"/>
                </a:lnTo>
                <a:close/>
              </a:path>
            </a:pathLst>
          </a:custGeom>
          <a:gradFill>
            <a:gsLst>
              <a:gs pos="0">
                <a:schemeClr val="accent1"/>
              </a:gs>
              <a:gs pos="100000">
                <a:srgbClr val="373DA6"/>
              </a:gs>
            </a:gsLst>
            <a:lin ang="2700000" scaled="1"/>
          </a:gradFill>
          <a:ln w="92075">
            <a:solidFill>
              <a:srgbClr val="F5F5FE"/>
            </a:solidFill>
            <a:round/>
          </a:ln>
        </p:spPr>
        <p:txBody>
          <a:bodyPr/>
          <a:lstStyle/>
          <a:p>
            <a:endParaRPr lang="zh-CN" altLang="en-US">
              <a:latin typeface="Arial" panose="020B0604020202020204"/>
              <a:ea typeface="汉仪大宋简"/>
              <a:cs typeface="+mn-ea"/>
              <a:sym typeface="Arial" panose="020B0604020202020204"/>
            </a:endParaRPr>
          </a:p>
        </p:txBody>
      </p:sp>
      <p:sp>
        <p:nvSpPr>
          <p:cNvPr id="37" name="i$ľîdê"/>
          <p:cNvSpPr/>
          <p:nvPr/>
        </p:nvSpPr>
        <p:spPr>
          <a:xfrm>
            <a:off x="6257925" y="3945890"/>
            <a:ext cx="1711325" cy="1711325"/>
          </a:xfrm>
          <a:prstGeom prst="ellipse">
            <a:avLst/>
          </a:prstGeom>
          <a:noFill/>
          <a:ln w="76200">
            <a:gradFill>
              <a:gsLst>
                <a:gs pos="0">
                  <a:schemeClr val="accent1"/>
                </a:gs>
                <a:gs pos="100000">
                  <a:srgbClr val="373DA6"/>
                </a:gs>
              </a:gsLst>
              <a:lin ang="5400000" scaled="1"/>
            </a:gradFill>
          </a:ln>
        </p:spPr>
        <p:txBody>
          <a:bodyPr wrap="none" anchor="ctr" anchorCtr="1">
            <a:normAutofit/>
          </a:bodyPr>
          <a:lstStyle/>
          <a:p>
            <a:pPr algn="ctr">
              <a:defRPr/>
            </a:pPr>
            <a:r>
              <a:rPr lang="en-US" altLang="zh-CN" sz="3200" b="1" dirty="0">
                <a:solidFill>
                  <a:srgbClr val="373DA6"/>
                </a:solidFill>
                <a:latin typeface="Arial" panose="020B0604020202020204"/>
                <a:ea typeface="汉仪大宋简"/>
                <a:cs typeface="+mn-ea"/>
                <a:sym typeface="Arial" panose="020B0604020202020204"/>
              </a:rPr>
              <a:t>100%</a:t>
            </a:r>
            <a:endParaRPr lang="en-US" altLang="zh-CN" b="1" dirty="0">
              <a:solidFill>
                <a:srgbClr val="373DA6"/>
              </a:solidFill>
              <a:latin typeface="Arial" panose="020B0604020202020204"/>
              <a:ea typeface="汉仪大宋简"/>
              <a:cs typeface="+mn-ea"/>
              <a:sym typeface="Arial" panose="020B0604020202020204"/>
            </a:endParaRPr>
          </a:p>
        </p:txBody>
      </p:sp>
      <p:sp>
        <p:nvSpPr>
          <p:cNvPr id="38" name="îšḻïḓé"/>
          <p:cNvSpPr/>
          <p:nvPr/>
        </p:nvSpPr>
        <p:spPr bwMode="auto">
          <a:xfrm>
            <a:off x="7437120" y="3874770"/>
            <a:ext cx="532130" cy="537210"/>
          </a:xfrm>
          <a:custGeom>
            <a:avLst/>
            <a:gdLst>
              <a:gd name="T0" fmla="*/ 117 w 275"/>
              <a:gd name="T1" fmla="*/ 275 h 275"/>
              <a:gd name="T2" fmla="*/ 77 w 275"/>
              <a:gd name="T3" fmla="*/ 271 h 275"/>
              <a:gd name="T4" fmla="*/ 45 w 275"/>
              <a:gd name="T5" fmla="*/ 262 h 275"/>
              <a:gd name="T6" fmla="*/ 24 w 275"/>
              <a:gd name="T7" fmla="*/ 252 h 275"/>
              <a:gd name="T8" fmla="*/ 0 w 275"/>
              <a:gd name="T9" fmla="*/ 239 h 275"/>
              <a:gd name="T10" fmla="*/ 16 w 275"/>
              <a:gd name="T11" fmla="*/ 234 h 275"/>
              <a:gd name="T12" fmla="*/ 39 w 275"/>
              <a:gd name="T13" fmla="*/ 224 h 275"/>
              <a:gd name="T14" fmla="*/ 32 w 275"/>
              <a:gd name="T15" fmla="*/ 214 h 275"/>
              <a:gd name="T16" fmla="*/ 21 w 275"/>
              <a:gd name="T17" fmla="*/ 196 h 275"/>
              <a:gd name="T18" fmla="*/ 16 w 275"/>
              <a:gd name="T19" fmla="*/ 185 h 275"/>
              <a:gd name="T20" fmla="*/ 8 w 275"/>
              <a:gd name="T21" fmla="*/ 160 h 275"/>
              <a:gd name="T22" fmla="*/ 5 w 275"/>
              <a:gd name="T23" fmla="*/ 133 h 275"/>
              <a:gd name="T24" fmla="*/ 8 w 275"/>
              <a:gd name="T25" fmla="*/ 108 h 275"/>
              <a:gd name="T26" fmla="*/ 16 w 275"/>
              <a:gd name="T27" fmla="*/ 82 h 275"/>
              <a:gd name="T28" fmla="*/ 28 w 275"/>
              <a:gd name="T29" fmla="*/ 59 h 275"/>
              <a:gd name="T30" fmla="*/ 44 w 275"/>
              <a:gd name="T31" fmla="*/ 40 h 275"/>
              <a:gd name="T32" fmla="*/ 65 w 275"/>
              <a:gd name="T33" fmla="*/ 23 h 275"/>
              <a:gd name="T34" fmla="*/ 89 w 275"/>
              <a:gd name="T35" fmla="*/ 9 h 275"/>
              <a:gd name="T36" fmla="*/ 101 w 275"/>
              <a:gd name="T37" fmla="*/ 6 h 275"/>
              <a:gd name="T38" fmla="*/ 127 w 275"/>
              <a:gd name="T39" fmla="*/ 0 h 275"/>
              <a:gd name="T40" fmla="*/ 140 w 275"/>
              <a:gd name="T41" fmla="*/ 0 h 275"/>
              <a:gd name="T42" fmla="*/ 161 w 275"/>
              <a:gd name="T43" fmla="*/ 1 h 275"/>
              <a:gd name="T44" fmla="*/ 180 w 275"/>
              <a:gd name="T45" fmla="*/ 6 h 275"/>
              <a:gd name="T46" fmla="*/ 215 w 275"/>
              <a:gd name="T47" fmla="*/ 22 h 275"/>
              <a:gd name="T48" fmla="*/ 244 w 275"/>
              <a:gd name="T49" fmla="*/ 48 h 275"/>
              <a:gd name="T50" fmla="*/ 255 w 275"/>
              <a:gd name="T51" fmla="*/ 64 h 275"/>
              <a:gd name="T52" fmla="*/ 264 w 275"/>
              <a:gd name="T53" fmla="*/ 82 h 275"/>
              <a:gd name="T54" fmla="*/ 269 w 275"/>
              <a:gd name="T55" fmla="*/ 96 h 275"/>
              <a:gd name="T56" fmla="*/ 273 w 275"/>
              <a:gd name="T57" fmla="*/ 122 h 275"/>
              <a:gd name="T58" fmla="*/ 273 w 275"/>
              <a:gd name="T59" fmla="*/ 148 h 275"/>
              <a:gd name="T60" fmla="*/ 269 w 275"/>
              <a:gd name="T61" fmla="*/ 173 h 275"/>
              <a:gd name="T62" fmla="*/ 259 w 275"/>
              <a:gd name="T63" fmla="*/ 197 h 275"/>
              <a:gd name="T64" fmla="*/ 244 w 275"/>
              <a:gd name="T65" fmla="*/ 218 h 275"/>
              <a:gd name="T66" fmla="*/ 226 w 275"/>
              <a:gd name="T67" fmla="*/ 237 h 275"/>
              <a:gd name="T68" fmla="*/ 204 w 275"/>
              <a:gd name="T69" fmla="*/ 252 h 275"/>
              <a:gd name="T70" fmla="*/ 192 w 275"/>
              <a:gd name="T71" fmla="*/ 258 h 275"/>
              <a:gd name="T72" fmla="*/ 185 w 275"/>
              <a:gd name="T73" fmla="*/ 260 h 275"/>
              <a:gd name="T74" fmla="*/ 152 w 275"/>
              <a:gd name="T75" fmla="*/ 271 h 275"/>
              <a:gd name="T76" fmla="*/ 117 w 275"/>
              <a:gd name="T77" fmla="*/ 27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5" h="275">
                <a:moveTo>
                  <a:pt x="117" y="275"/>
                </a:moveTo>
                <a:lnTo>
                  <a:pt x="117" y="275"/>
                </a:lnTo>
                <a:lnTo>
                  <a:pt x="96" y="274"/>
                </a:lnTo>
                <a:lnTo>
                  <a:pt x="77" y="271"/>
                </a:lnTo>
                <a:lnTo>
                  <a:pt x="60" y="267"/>
                </a:lnTo>
                <a:lnTo>
                  <a:pt x="45" y="262"/>
                </a:lnTo>
                <a:lnTo>
                  <a:pt x="32" y="257"/>
                </a:lnTo>
                <a:lnTo>
                  <a:pt x="24" y="252"/>
                </a:lnTo>
                <a:lnTo>
                  <a:pt x="14" y="247"/>
                </a:lnTo>
                <a:lnTo>
                  <a:pt x="0" y="239"/>
                </a:lnTo>
                <a:lnTo>
                  <a:pt x="16" y="234"/>
                </a:lnTo>
                <a:lnTo>
                  <a:pt x="16" y="234"/>
                </a:lnTo>
                <a:lnTo>
                  <a:pt x="28" y="229"/>
                </a:lnTo>
                <a:lnTo>
                  <a:pt x="39" y="224"/>
                </a:lnTo>
                <a:lnTo>
                  <a:pt x="39" y="224"/>
                </a:lnTo>
                <a:lnTo>
                  <a:pt x="32" y="214"/>
                </a:lnTo>
                <a:lnTo>
                  <a:pt x="26" y="206"/>
                </a:lnTo>
                <a:lnTo>
                  <a:pt x="21" y="196"/>
                </a:lnTo>
                <a:lnTo>
                  <a:pt x="16" y="185"/>
                </a:lnTo>
                <a:lnTo>
                  <a:pt x="16" y="185"/>
                </a:lnTo>
                <a:lnTo>
                  <a:pt x="11" y="172"/>
                </a:lnTo>
                <a:lnTo>
                  <a:pt x="8" y="160"/>
                </a:lnTo>
                <a:lnTo>
                  <a:pt x="7" y="146"/>
                </a:lnTo>
                <a:lnTo>
                  <a:pt x="5" y="133"/>
                </a:lnTo>
                <a:lnTo>
                  <a:pt x="7" y="120"/>
                </a:lnTo>
                <a:lnTo>
                  <a:pt x="8" y="108"/>
                </a:lnTo>
                <a:lnTo>
                  <a:pt x="11" y="94"/>
                </a:lnTo>
                <a:lnTo>
                  <a:pt x="16" y="82"/>
                </a:lnTo>
                <a:lnTo>
                  <a:pt x="21" y="71"/>
                </a:lnTo>
                <a:lnTo>
                  <a:pt x="28" y="59"/>
                </a:lnTo>
                <a:lnTo>
                  <a:pt x="36" y="49"/>
                </a:lnTo>
                <a:lnTo>
                  <a:pt x="44" y="40"/>
                </a:lnTo>
                <a:lnTo>
                  <a:pt x="54" y="30"/>
                </a:lnTo>
                <a:lnTo>
                  <a:pt x="65" y="23"/>
                </a:lnTo>
                <a:lnTo>
                  <a:pt x="76" y="15"/>
                </a:lnTo>
                <a:lnTo>
                  <a:pt x="89" y="9"/>
                </a:lnTo>
                <a:lnTo>
                  <a:pt x="89" y="9"/>
                </a:lnTo>
                <a:lnTo>
                  <a:pt x="101" y="6"/>
                </a:lnTo>
                <a:lnTo>
                  <a:pt x="113" y="2"/>
                </a:lnTo>
                <a:lnTo>
                  <a:pt x="127" y="0"/>
                </a:lnTo>
                <a:lnTo>
                  <a:pt x="140" y="0"/>
                </a:lnTo>
                <a:lnTo>
                  <a:pt x="140" y="0"/>
                </a:lnTo>
                <a:lnTo>
                  <a:pt x="150" y="0"/>
                </a:lnTo>
                <a:lnTo>
                  <a:pt x="161" y="1"/>
                </a:lnTo>
                <a:lnTo>
                  <a:pt x="170" y="3"/>
                </a:lnTo>
                <a:lnTo>
                  <a:pt x="180" y="6"/>
                </a:lnTo>
                <a:lnTo>
                  <a:pt x="198" y="12"/>
                </a:lnTo>
                <a:lnTo>
                  <a:pt x="215" y="22"/>
                </a:lnTo>
                <a:lnTo>
                  <a:pt x="230" y="34"/>
                </a:lnTo>
                <a:lnTo>
                  <a:pt x="244" y="48"/>
                </a:lnTo>
                <a:lnTo>
                  <a:pt x="249" y="56"/>
                </a:lnTo>
                <a:lnTo>
                  <a:pt x="255" y="64"/>
                </a:lnTo>
                <a:lnTo>
                  <a:pt x="260" y="74"/>
                </a:lnTo>
                <a:lnTo>
                  <a:pt x="264" y="82"/>
                </a:lnTo>
                <a:lnTo>
                  <a:pt x="264" y="82"/>
                </a:lnTo>
                <a:lnTo>
                  <a:pt x="269" y="96"/>
                </a:lnTo>
                <a:lnTo>
                  <a:pt x="272" y="109"/>
                </a:lnTo>
                <a:lnTo>
                  <a:pt x="273" y="122"/>
                </a:lnTo>
                <a:lnTo>
                  <a:pt x="275" y="134"/>
                </a:lnTo>
                <a:lnTo>
                  <a:pt x="273" y="148"/>
                </a:lnTo>
                <a:lnTo>
                  <a:pt x="272" y="161"/>
                </a:lnTo>
                <a:lnTo>
                  <a:pt x="269" y="173"/>
                </a:lnTo>
                <a:lnTo>
                  <a:pt x="264" y="185"/>
                </a:lnTo>
                <a:lnTo>
                  <a:pt x="259" y="197"/>
                </a:lnTo>
                <a:lnTo>
                  <a:pt x="252" y="208"/>
                </a:lnTo>
                <a:lnTo>
                  <a:pt x="244" y="218"/>
                </a:lnTo>
                <a:lnTo>
                  <a:pt x="236" y="229"/>
                </a:lnTo>
                <a:lnTo>
                  <a:pt x="226" y="237"/>
                </a:lnTo>
                <a:lnTo>
                  <a:pt x="215" y="245"/>
                </a:lnTo>
                <a:lnTo>
                  <a:pt x="204" y="252"/>
                </a:lnTo>
                <a:lnTo>
                  <a:pt x="192" y="258"/>
                </a:lnTo>
                <a:lnTo>
                  <a:pt x="192" y="258"/>
                </a:lnTo>
                <a:lnTo>
                  <a:pt x="185" y="260"/>
                </a:lnTo>
                <a:lnTo>
                  <a:pt x="185" y="260"/>
                </a:lnTo>
                <a:lnTo>
                  <a:pt x="168" y="267"/>
                </a:lnTo>
                <a:lnTo>
                  <a:pt x="152" y="271"/>
                </a:lnTo>
                <a:lnTo>
                  <a:pt x="134" y="274"/>
                </a:lnTo>
                <a:lnTo>
                  <a:pt x="117" y="275"/>
                </a:lnTo>
                <a:lnTo>
                  <a:pt x="117" y="275"/>
                </a:lnTo>
                <a:close/>
              </a:path>
            </a:pathLst>
          </a:custGeom>
          <a:gradFill>
            <a:gsLst>
              <a:gs pos="2000">
                <a:srgbClr val="E8F1F9"/>
              </a:gs>
              <a:gs pos="84000">
                <a:srgbClr val="373DA6"/>
              </a:gs>
              <a:gs pos="54000">
                <a:srgbClr val="383BE6"/>
              </a:gs>
            </a:gsLst>
            <a:path path="circle">
              <a:fillToRect r="100000" b="100000"/>
            </a:path>
            <a:tileRect l="-100000" t="-100000"/>
          </a:gradFill>
          <a:ln w="12700" cap="flat" cmpd="sng" algn="ctr">
            <a:noFill/>
            <a:prstDash val="solid"/>
            <a:miter lim="800000"/>
          </a:ln>
          <a:effectLst>
            <a:outerShdw blurRad="393700" dist="152400" dir="2700000" algn="tl" rotWithShape="0">
              <a:srgbClr val="373D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zh-CN" altLang="en-US" dirty="0">
                <a:latin typeface="Arial" panose="020B0604020202020204"/>
                <a:ea typeface="汉仪大宋简"/>
                <a:sym typeface="Arial" panose="020B0604020202020204"/>
              </a:rPr>
              <a:t>4</a:t>
            </a:r>
          </a:p>
        </p:txBody>
      </p:sp>
      <p:sp>
        <p:nvSpPr>
          <p:cNvPr id="39" name="î$1ïḋé"/>
          <p:cNvSpPr/>
          <p:nvPr/>
        </p:nvSpPr>
        <p:spPr bwMode="auto">
          <a:xfrm flipH="1">
            <a:off x="7703185" y="4236720"/>
            <a:ext cx="549275" cy="1365250"/>
          </a:xfrm>
          <a:custGeom>
            <a:avLst/>
            <a:gdLst>
              <a:gd name="T0" fmla="*/ 283 w 283"/>
              <a:gd name="T1" fmla="*/ 667 h 702"/>
              <a:gd name="T2" fmla="*/ 242 w 283"/>
              <a:gd name="T3" fmla="*/ 633 h 702"/>
              <a:gd name="T4" fmla="*/ 205 w 283"/>
              <a:gd name="T5" fmla="*/ 594 h 702"/>
              <a:gd name="T6" fmla="*/ 174 w 283"/>
              <a:gd name="T7" fmla="*/ 551 h 702"/>
              <a:gd name="T8" fmla="*/ 147 w 283"/>
              <a:gd name="T9" fmla="*/ 505 h 702"/>
              <a:gd name="T10" fmla="*/ 125 w 283"/>
              <a:gd name="T11" fmla="*/ 456 h 702"/>
              <a:gd name="T12" fmla="*/ 111 w 283"/>
              <a:gd name="T13" fmla="*/ 403 h 702"/>
              <a:gd name="T14" fmla="*/ 102 w 283"/>
              <a:gd name="T15" fmla="*/ 349 h 702"/>
              <a:gd name="T16" fmla="*/ 101 w 283"/>
              <a:gd name="T17" fmla="*/ 292 h 702"/>
              <a:gd name="T18" fmla="*/ 102 w 283"/>
              <a:gd name="T19" fmla="*/ 268 h 702"/>
              <a:gd name="T20" fmla="*/ 108 w 283"/>
              <a:gd name="T21" fmla="*/ 220 h 702"/>
              <a:gd name="T22" fmla="*/ 120 w 283"/>
              <a:gd name="T23" fmla="*/ 174 h 702"/>
              <a:gd name="T24" fmla="*/ 136 w 283"/>
              <a:gd name="T25" fmla="*/ 131 h 702"/>
              <a:gd name="T26" fmla="*/ 146 w 283"/>
              <a:gd name="T27" fmla="*/ 110 h 702"/>
              <a:gd name="T28" fmla="*/ 127 w 283"/>
              <a:gd name="T29" fmla="*/ 87 h 702"/>
              <a:gd name="T30" fmla="*/ 111 w 283"/>
              <a:gd name="T31" fmla="*/ 60 h 702"/>
              <a:gd name="T32" fmla="*/ 101 w 283"/>
              <a:gd name="T33" fmla="*/ 31 h 702"/>
              <a:gd name="T34" fmla="*/ 97 w 283"/>
              <a:gd name="T35" fmla="*/ 0 h 702"/>
              <a:gd name="T36" fmla="*/ 77 w 283"/>
              <a:gd name="T37" fmla="*/ 32 h 702"/>
              <a:gd name="T38" fmla="*/ 43 w 283"/>
              <a:gd name="T39" fmla="*/ 100 h 702"/>
              <a:gd name="T40" fmla="*/ 17 w 283"/>
              <a:gd name="T41" fmla="*/ 174 h 702"/>
              <a:gd name="T42" fmla="*/ 9 w 283"/>
              <a:gd name="T43" fmla="*/ 213 h 702"/>
              <a:gd name="T44" fmla="*/ 3 w 283"/>
              <a:gd name="T45" fmla="*/ 253 h 702"/>
              <a:gd name="T46" fmla="*/ 0 w 283"/>
              <a:gd name="T47" fmla="*/ 294 h 702"/>
              <a:gd name="T48" fmla="*/ 0 w 283"/>
              <a:gd name="T49" fmla="*/ 323 h 702"/>
              <a:gd name="T50" fmla="*/ 4 w 283"/>
              <a:gd name="T51" fmla="*/ 382 h 702"/>
              <a:gd name="T52" fmla="*/ 15 w 283"/>
              <a:gd name="T53" fmla="*/ 439 h 702"/>
              <a:gd name="T54" fmla="*/ 31 w 283"/>
              <a:gd name="T55" fmla="*/ 492 h 702"/>
              <a:gd name="T56" fmla="*/ 51 w 283"/>
              <a:gd name="T57" fmla="*/ 544 h 702"/>
              <a:gd name="T58" fmla="*/ 78 w 283"/>
              <a:gd name="T59" fmla="*/ 593 h 702"/>
              <a:gd name="T60" fmla="*/ 110 w 283"/>
              <a:gd name="T61" fmla="*/ 639 h 702"/>
              <a:gd name="T62" fmla="*/ 145 w 283"/>
              <a:gd name="T63" fmla="*/ 681 h 702"/>
              <a:gd name="T64" fmla="*/ 163 w 283"/>
              <a:gd name="T65" fmla="*/ 702 h 702"/>
              <a:gd name="T66" fmla="*/ 188 w 283"/>
              <a:gd name="T67" fmla="*/ 686 h 702"/>
              <a:gd name="T68" fmla="*/ 216 w 283"/>
              <a:gd name="T69" fmla="*/ 674 h 702"/>
              <a:gd name="T70" fmla="*/ 245 w 283"/>
              <a:gd name="T71" fmla="*/ 668 h 702"/>
              <a:gd name="T72" fmla="*/ 277 w 283"/>
              <a:gd name="T73" fmla="*/ 665 h 702"/>
              <a:gd name="T74" fmla="*/ 283 w 283"/>
              <a:gd name="T75" fmla="*/ 667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3" h="702">
                <a:moveTo>
                  <a:pt x="283" y="667"/>
                </a:moveTo>
                <a:lnTo>
                  <a:pt x="283" y="667"/>
                </a:lnTo>
                <a:lnTo>
                  <a:pt x="261" y="650"/>
                </a:lnTo>
                <a:lnTo>
                  <a:pt x="242" y="633"/>
                </a:lnTo>
                <a:lnTo>
                  <a:pt x="222" y="613"/>
                </a:lnTo>
                <a:lnTo>
                  <a:pt x="205" y="594"/>
                </a:lnTo>
                <a:lnTo>
                  <a:pt x="188" y="573"/>
                </a:lnTo>
                <a:lnTo>
                  <a:pt x="174" y="551"/>
                </a:lnTo>
                <a:lnTo>
                  <a:pt x="159" y="528"/>
                </a:lnTo>
                <a:lnTo>
                  <a:pt x="147" y="505"/>
                </a:lnTo>
                <a:lnTo>
                  <a:pt x="135" y="480"/>
                </a:lnTo>
                <a:lnTo>
                  <a:pt x="125" y="456"/>
                </a:lnTo>
                <a:lnTo>
                  <a:pt x="118" y="429"/>
                </a:lnTo>
                <a:lnTo>
                  <a:pt x="111" y="403"/>
                </a:lnTo>
                <a:lnTo>
                  <a:pt x="106" y="376"/>
                </a:lnTo>
                <a:lnTo>
                  <a:pt x="102" y="349"/>
                </a:lnTo>
                <a:lnTo>
                  <a:pt x="101" y="320"/>
                </a:lnTo>
                <a:lnTo>
                  <a:pt x="101" y="292"/>
                </a:lnTo>
                <a:lnTo>
                  <a:pt x="101" y="292"/>
                </a:lnTo>
                <a:lnTo>
                  <a:pt x="102" y="268"/>
                </a:lnTo>
                <a:lnTo>
                  <a:pt x="105" y="243"/>
                </a:lnTo>
                <a:lnTo>
                  <a:pt x="108" y="220"/>
                </a:lnTo>
                <a:lnTo>
                  <a:pt x="114" y="197"/>
                </a:lnTo>
                <a:lnTo>
                  <a:pt x="120" y="174"/>
                </a:lnTo>
                <a:lnTo>
                  <a:pt x="128" y="152"/>
                </a:lnTo>
                <a:lnTo>
                  <a:pt x="136" y="131"/>
                </a:lnTo>
                <a:lnTo>
                  <a:pt x="146" y="110"/>
                </a:lnTo>
                <a:lnTo>
                  <a:pt x="146" y="110"/>
                </a:lnTo>
                <a:lnTo>
                  <a:pt x="135" y="99"/>
                </a:lnTo>
                <a:lnTo>
                  <a:pt x="127" y="87"/>
                </a:lnTo>
                <a:lnTo>
                  <a:pt x="118" y="74"/>
                </a:lnTo>
                <a:lnTo>
                  <a:pt x="111" y="60"/>
                </a:lnTo>
                <a:lnTo>
                  <a:pt x="106" y="46"/>
                </a:lnTo>
                <a:lnTo>
                  <a:pt x="101" y="31"/>
                </a:lnTo>
                <a:lnTo>
                  <a:pt x="99" y="15"/>
                </a:lnTo>
                <a:lnTo>
                  <a:pt x="97" y="0"/>
                </a:lnTo>
                <a:lnTo>
                  <a:pt x="97" y="0"/>
                </a:lnTo>
                <a:lnTo>
                  <a:pt x="77" y="32"/>
                </a:lnTo>
                <a:lnTo>
                  <a:pt x="59" y="65"/>
                </a:lnTo>
                <a:lnTo>
                  <a:pt x="43" y="100"/>
                </a:lnTo>
                <a:lnTo>
                  <a:pt x="28" y="137"/>
                </a:lnTo>
                <a:lnTo>
                  <a:pt x="17" y="174"/>
                </a:lnTo>
                <a:lnTo>
                  <a:pt x="12" y="194"/>
                </a:lnTo>
                <a:lnTo>
                  <a:pt x="9" y="213"/>
                </a:lnTo>
                <a:lnTo>
                  <a:pt x="5" y="234"/>
                </a:lnTo>
                <a:lnTo>
                  <a:pt x="3" y="253"/>
                </a:lnTo>
                <a:lnTo>
                  <a:pt x="2" y="274"/>
                </a:lnTo>
                <a:lnTo>
                  <a:pt x="0" y="294"/>
                </a:lnTo>
                <a:lnTo>
                  <a:pt x="0" y="294"/>
                </a:lnTo>
                <a:lnTo>
                  <a:pt x="0" y="323"/>
                </a:lnTo>
                <a:lnTo>
                  <a:pt x="2" y="353"/>
                </a:lnTo>
                <a:lnTo>
                  <a:pt x="4" y="382"/>
                </a:lnTo>
                <a:lnTo>
                  <a:pt x="9" y="411"/>
                </a:lnTo>
                <a:lnTo>
                  <a:pt x="15" y="439"/>
                </a:lnTo>
                <a:lnTo>
                  <a:pt x="22" y="465"/>
                </a:lnTo>
                <a:lnTo>
                  <a:pt x="31" y="492"/>
                </a:lnTo>
                <a:lnTo>
                  <a:pt x="40" y="519"/>
                </a:lnTo>
                <a:lnTo>
                  <a:pt x="51" y="544"/>
                </a:lnTo>
                <a:lnTo>
                  <a:pt x="65" y="570"/>
                </a:lnTo>
                <a:lnTo>
                  <a:pt x="78" y="593"/>
                </a:lnTo>
                <a:lnTo>
                  <a:pt x="93" y="617"/>
                </a:lnTo>
                <a:lnTo>
                  <a:pt x="110" y="639"/>
                </a:lnTo>
                <a:lnTo>
                  <a:pt x="127" y="661"/>
                </a:lnTo>
                <a:lnTo>
                  <a:pt x="145" y="681"/>
                </a:lnTo>
                <a:lnTo>
                  <a:pt x="163" y="702"/>
                </a:lnTo>
                <a:lnTo>
                  <a:pt x="163" y="702"/>
                </a:lnTo>
                <a:lnTo>
                  <a:pt x="176" y="693"/>
                </a:lnTo>
                <a:lnTo>
                  <a:pt x="188" y="686"/>
                </a:lnTo>
                <a:lnTo>
                  <a:pt x="202" y="680"/>
                </a:lnTo>
                <a:lnTo>
                  <a:pt x="216" y="674"/>
                </a:lnTo>
                <a:lnTo>
                  <a:pt x="231" y="670"/>
                </a:lnTo>
                <a:lnTo>
                  <a:pt x="245" y="668"/>
                </a:lnTo>
                <a:lnTo>
                  <a:pt x="261" y="667"/>
                </a:lnTo>
                <a:lnTo>
                  <a:pt x="277" y="665"/>
                </a:lnTo>
                <a:lnTo>
                  <a:pt x="277" y="665"/>
                </a:lnTo>
                <a:lnTo>
                  <a:pt x="283" y="667"/>
                </a:lnTo>
                <a:lnTo>
                  <a:pt x="283" y="667"/>
                </a:lnTo>
                <a:close/>
              </a:path>
            </a:pathLst>
          </a:custGeom>
          <a:gradFill>
            <a:gsLst>
              <a:gs pos="0">
                <a:schemeClr val="accent1"/>
              </a:gs>
              <a:gs pos="99000">
                <a:srgbClr val="373DA6"/>
              </a:gs>
            </a:gsLst>
            <a:lin ang="2700000" scaled="1"/>
          </a:gradFill>
          <a:ln w="91440">
            <a:solidFill>
              <a:srgbClr val="F5F5FE"/>
            </a:solidFill>
            <a:round/>
          </a:ln>
        </p:spPr>
        <p:txBody>
          <a:bodyPr/>
          <a:lstStyle/>
          <a:p>
            <a:endParaRPr lang="fr-FR">
              <a:latin typeface="Arial" panose="020B0604020202020204"/>
              <a:ea typeface="汉仪大宋简"/>
              <a:cs typeface="+mn-ea"/>
              <a:sym typeface="Arial" panose="020B0604020202020204"/>
            </a:endParaRPr>
          </a:p>
        </p:txBody>
      </p:sp>
      <p:sp>
        <p:nvSpPr>
          <p:cNvPr id="41" name="íşḻïḑé"/>
          <p:cNvSpPr/>
          <p:nvPr/>
        </p:nvSpPr>
        <p:spPr>
          <a:xfrm>
            <a:off x="4222750" y="3945890"/>
            <a:ext cx="1713230" cy="1711325"/>
          </a:xfrm>
          <a:prstGeom prst="ellipse">
            <a:avLst/>
          </a:prstGeom>
          <a:noFill/>
          <a:ln w="76200">
            <a:gradFill>
              <a:gsLst>
                <a:gs pos="0">
                  <a:schemeClr val="accent1"/>
                </a:gs>
                <a:gs pos="100000">
                  <a:srgbClr val="373DA6"/>
                </a:gs>
              </a:gsLst>
              <a:lin ang="5400000" scaled="1"/>
            </a:gradFill>
          </a:ln>
        </p:spPr>
        <p:txBody>
          <a:bodyPr wrap="none" anchor="ctr" anchorCtr="1">
            <a:normAutofit/>
          </a:bodyPr>
          <a:lstStyle/>
          <a:p>
            <a:pPr algn="ctr">
              <a:defRPr/>
            </a:pPr>
            <a:r>
              <a:rPr lang="en-US" altLang="zh-CN" sz="3200" b="1" dirty="0">
                <a:solidFill>
                  <a:srgbClr val="373DA6"/>
                </a:solidFill>
                <a:latin typeface="Arial" panose="020B0604020202020204"/>
                <a:ea typeface="汉仪大宋简"/>
                <a:cs typeface="+mn-ea"/>
                <a:sym typeface="Arial" panose="020B0604020202020204"/>
              </a:rPr>
              <a:t>75%</a:t>
            </a:r>
            <a:endParaRPr lang="en-US" altLang="zh-CN" b="1" dirty="0">
              <a:solidFill>
                <a:srgbClr val="373DA6"/>
              </a:solidFill>
              <a:latin typeface="Arial" panose="020B0604020202020204"/>
              <a:ea typeface="汉仪大宋简"/>
              <a:cs typeface="+mn-ea"/>
              <a:sym typeface="Arial" panose="020B0604020202020204"/>
            </a:endParaRPr>
          </a:p>
        </p:txBody>
      </p:sp>
      <p:sp>
        <p:nvSpPr>
          <p:cNvPr id="42" name="ïŝḷíḋé"/>
          <p:cNvSpPr/>
          <p:nvPr/>
        </p:nvSpPr>
        <p:spPr bwMode="auto">
          <a:xfrm flipH="1">
            <a:off x="4222750" y="3874770"/>
            <a:ext cx="534035" cy="537210"/>
          </a:xfrm>
          <a:custGeom>
            <a:avLst/>
            <a:gdLst>
              <a:gd name="T0" fmla="*/ 117 w 275"/>
              <a:gd name="T1" fmla="*/ 275 h 275"/>
              <a:gd name="T2" fmla="*/ 77 w 275"/>
              <a:gd name="T3" fmla="*/ 271 h 275"/>
              <a:gd name="T4" fmla="*/ 45 w 275"/>
              <a:gd name="T5" fmla="*/ 262 h 275"/>
              <a:gd name="T6" fmla="*/ 24 w 275"/>
              <a:gd name="T7" fmla="*/ 252 h 275"/>
              <a:gd name="T8" fmla="*/ 0 w 275"/>
              <a:gd name="T9" fmla="*/ 239 h 275"/>
              <a:gd name="T10" fmla="*/ 16 w 275"/>
              <a:gd name="T11" fmla="*/ 234 h 275"/>
              <a:gd name="T12" fmla="*/ 39 w 275"/>
              <a:gd name="T13" fmla="*/ 224 h 275"/>
              <a:gd name="T14" fmla="*/ 32 w 275"/>
              <a:gd name="T15" fmla="*/ 214 h 275"/>
              <a:gd name="T16" fmla="*/ 21 w 275"/>
              <a:gd name="T17" fmla="*/ 196 h 275"/>
              <a:gd name="T18" fmla="*/ 16 w 275"/>
              <a:gd name="T19" fmla="*/ 185 h 275"/>
              <a:gd name="T20" fmla="*/ 8 w 275"/>
              <a:gd name="T21" fmla="*/ 160 h 275"/>
              <a:gd name="T22" fmla="*/ 5 w 275"/>
              <a:gd name="T23" fmla="*/ 133 h 275"/>
              <a:gd name="T24" fmla="*/ 8 w 275"/>
              <a:gd name="T25" fmla="*/ 108 h 275"/>
              <a:gd name="T26" fmla="*/ 16 w 275"/>
              <a:gd name="T27" fmla="*/ 82 h 275"/>
              <a:gd name="T28" fmla="*/ 28 w 275"/>
              <a:gd name="T29" fmla="*/ 59 h 275"/>
              <a:gd name="T30" fmla="*/ 44 w 275"/>
              <a:gd name="T31" fmla="*/ 40 h 275"/>
              <a:gd name="T32" fmla="*/ 65 w 275"/>
              <a:gd name="T33" fmla="*/ 23 h 275"/>
              <a:gd name="T34" fmla="*/ 89 w 275"/>
              <a:gd name="T35" fmla="*/ 9 h 275"/>
              <a:gd name="T36" fmla="*/ 101 w 275"/>
              <a:gd name="T37" fmla="*/ 6 h 275"/>
              <a:gd name="T38" fmla="*/ 127 w 275"/>
              <a:gd name="T39" fmla="*/ 0 h 275"/>
              <a:gd name="T40" fmla="*/ 140 w 275"/>
              <a:gd name="T41" fmla="*/ 0 h 275"/>
              <a:gd name="T42" fmla="*/ 161 w 275"/>
              <a:gd name="T43" fmla="*/ 1 h 275"/>
              <a:gd name="T44" fmla="*/ 180 w 275"/>
              <a:gd name="T45" fmla="*/ 6 h 275"/>
              <a:gd name="T46" fmla="*/ 215 w 275"/>
              <a:gd name="T47" fmla="*/ 22 h 275"/>
              <a:gd name="T48" fmla="*/ 244 w 275"/>
              <a:gd name="T49" fmla="*/ 48 h 275"/>
              <a:gd name="T50" fmla="*/ 255 w 275"/>
              <a:gd name="T51" fmla="*/ 64 h 275"/>
              <a:gd name="T52" fmla="*/ 264 w 275"/>
              <a:gd name="T53" fmla="*/ 82 h 275"/>
              <a:gd name="T54" fmla="*/ 269 w 275"/>
              <a:gd name="T55" fmla="*/ 96 h 275"/>
              <a:gd name="T56" fmla="*/ 273 w 275"/>
              <a:gd name="T57" fmla="*/ 122 h 275"/>
              <a:gd name="T58" fmla="*/ 273 w 275"/>
              <a:gd name="T59" fmla="*/ 148 h 275"/>
              <a:gd name="T60" fmla="*/ 269 w 275"/>
              <a:gd name="T61" fmla="*/ 173 h 275"/>
              <a:gd name="T62" fmla="*/ 259 w 275"/>
              <a:gd name="T63" fmla="*/ 197 h 275"/>
              <a:gd name="T64" fmla="*/ 244 w 275"/>
              <a:gd name="T65" fmla="*/ 218 h 275"/>
              <a:gd name="T66" fmla="*/ 226 w 275"/>
              <a:gd name="T67" fmla="*/ 237 h 275"/>
              <a:gd name="T68" fmla="*/ 204 w 275"/>
              <a:gd name="T69" fmla="*/ 252 h 275"/>
              <a:gd name="T70" fmla="*/ 192 w 275"/>
              <a:gd name="T71" fmla="*/ 258 h 275"/>
              <a:gd name="T72" fmla="*/ 185 w 275"/>
              <a:gd name="T73" fmla="*/ 260 h 275"/>
              <a:gd name="T74" fmla="*/ 152 w 275"/>
              <a:gd name="T75" fmla="*/ 271 h 275"/>
              <a:gd name="T76" fmla="*/ 117 w 275"/>
              <a:gd name="T77" fmla="*/ 27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5" h="275">
                <a:moveTo>
                  <a:pt x="117" y="275"/>
                </a:moveTo>
                <a:lnTo>
                  <a:pt x="117" y="275"/>
                </a:lnTo>
                <a:lnTo>
                  <a:pt x="96" y="274"/>
                </a:lnTo>
                <a:lnTo>
                  <a:pt x="77" y="271"/>
                </a:lnTo>
                <a:lnTo>
                  <a:pt x="60" y="267"/>
                </a:lnTo>
                <a:lnTo>
                  <a:pt x="45" y="262"/>
                </a:lnTo>
                <a:lnTo>
                  <a:pt x="32" y="257"/>
                </a:lnTo>
                <a:lnTo>
                  <a:pt x="24" y="252"/>
                </a:lnTo>
                <a:lnTo>
                  <a:pt x="14" y="247"/>
                </a:lnTo>
                <a:lnTo>
                  <a:pt x="0" y="239"/>
                </a:lnTo>
                <a:lnTo>
                  <a:pt x="16" y="234"/>
                </a:lnTo>
                <a:lnTo>
                  <a:pt x="16" y="234"/>
                </a:lnTo>
                <a:lnTo>
                  <a:pt x="28" y="229"/>
                </a:lnTo>
                <a:lnTo>
                  <a:pt x="39" y="224"/>
                </a:lnTo>
                <a:lnTo>
                  <a:pt x="39" y="224"/>
                </a:lnTo>
                <a:lnTo>
                  <a:pt x="32" y="214"/>
                </a:lnTo>
                <a:lnTo>
                  <a:pt x="26" y="206"/>
                </a:lnTo>
                <a:lnTo>
                  <a:pt x="21" y="196"/>
                </a:lnTo>
                <a:lnTo>
                  <a:pt x="16" y="185"/>
                </a:lnTo>
                <a:lnTo>
                  <a:pt x="16" y="185"/>
                </a:lnTo>
                <a:lnTo>
                  <a:pt x="11" y="172"/>
                </a:lnTo>
                <a:lnTo>
                  <a:pt x="8" y="160"/>
                </a:lnTo>
                <a:lnTo>
                  <a:pt x="7" y="146"/>
                </a:lnTo>
                <a:lnTo>
                  <a:pt x="5" y="133"/>
                </a:lnTo>
                <a:lnTo>
                  <a:pt x="7" y="120"/>
                </a:lnTo>
                <a:lnTo>
                  <a:pt x="8" y="108"/>
                </a:lnTo>
                <a:lnTo>
                  <a:pt x="11" y="94"/>
                </a:lnTo>
                <a:lnTo>
                  <a:pt x="16" y="82"/>
                </a:lnTo>
                <a:lnTo>
                  <a:pt x="21" y="71"/>
                </a:lnTo>
                <a:lnTo>
                  <a:pt x="28" y="59"/>
                </a:lnTo>
                <a:lnTo>
                  <a:pt x="36" y="49"/>
                </a:lnTo>
                <a:lnTo>
                  <a:pt x="44" y="40"/>
                </a:lnTo>
                <a:lnTo>
                  <a:pt x="54" y="30"/>
                </a:lnTo>
                <a:lnTo>
                  <a:pt x="65" y="23"/>
                </a:lnTo>
                <a:lnTo>
                  <a:pt x="76" y="15"/>
                </a:lnTo>
                <a:lnTo>
                  <a:pt x="89" y="9"/>
                </a:lnTo>
                <a:lnTo>
                  <a:pt x="89" y="9"/>
                </a:lnTo>
                <a:lnTo>
                  <a:pt x="101" y="6"/>
                </a:lnTo>
                <a:lnTo>
                  <a:pt x="113" y="2"/>
                </a:lnTo>
                <a:lnTo>
                  <a:pt x="127" y="0"/>
                </a:lnTo>
                <a:lnTo>
                  <a:pt x="140" y="0"/>
                </a:lnTo>
                <a:lnTo>
                  <a:pt x="140" y="0"/>
                </a:lnTo>
                <a:lnTo>
                  <a:pt x="150" y="0"/>
                </a:lnTo>
                <a:lnTo>
                  <a:pt x="161" y="1"/>
                </a:lnTo>
                <a:lnTo>
                  <a:pt x="170" y="3"/>
                </a:lnTo>
                <a:lnTo>
                  <a:pt x="180" y="6"/>
                </a:lnTo>
                <a:lnTo>
                  <a:pt x="198" y="12"/>
                </a:lnTo>
                <a:lnTo>
                  <a:pt x="215" y="22"/>
                </a:lnTo>
                <a:lnTo>
                  <a:pt x="230" y="34"/>
                </a:lnTo>
                <a:lnTo>
                  <a:pt x="244" y="48"/>
                </a:lnTo>
                <a:lnTo>
                  <a:pt x="249" y="56"/>
                </a:lnTo>
                <a:lnTo>
                  <a:pt x="255" y="64"/>
                </a:lnTo>
                <a:lnTo>
                  <a:pt x="260" y="74"/>
                </a:lnTo>
                <a:lnTo>
                  <a:pt x="264" y="82"/>
                </a:lnTo>
                <a:lnTo>
                  <a:pt x="264" y="82"/>
                </a:lnTo>
                <a:lnTo>
                  <a:pt x="269" y="96"/>
                </a:lnTo>
                <a:lnTo>
                  <a:pt x="272" y="109"/>
                </a:lnTo>
                <a:lnTo>
                  <a:pt x="273" y="122"/>
                </a:lnTo>
                <a:lnTo>
                  <a:pt x="275" y="134"/>
                </a:lnTo>
                <a:lnTo>
                  <a:pt x="273" y="148"/>
                </a:lnTo>
                <a:lnTo>
                  <a:pt x="272" y="161"/>
                </a:lnTo>
                <a:lnTo>
                  <a:pt x="269" y="173"/>
                </a:lnTo>
                <a:lnTo>
                  <a:pt x="264" y="185"/>
                </a:lnTo>
                <a:lnTo>
                  <a:pt x="259" y="197"/>
                </a:lnTo>
                <a:lnTo>
                  <a:pt x="252" y="208"/>
                </a:lnTo>
                <a:lnTo>
                  <a:pt x="244" y="218"/>
                </a:lnTo>
                <a:lnTo>
                  <a:pt x="236" y="229"/>
                </a:lnTo>
                <a:lnTo>
                  <a:pt x="226" y="237"/>
                </a:lnTo>
                <a:lnTo>
                  <a:pt x="215" y="245"/>
                </a:lnTo>
                <a:lnTo>
                  <a:pt x="204" y="252"/>
                </a:lnTo>
                <a:lnTo>
                  <a:pt x="192" y="258"/>
                </a:lnTo>
                <a:lnTo>
                  <a:pt x="192" y="258"/>
                </a:lnTo>
                <a:lnTo>
                  <a:pt x="185" y="260"/>
                </a:lnTo>
                <a:lnTo>
                  <a:pt x="185" y="260"/>
                </a:lnTo>
                <a:lnTo>
                  <a:pt x="168" y="267"/>
                </a:lnTo>
                <a:lnTo>
                  <a:pt x="152" y="271"/>
                </a:lnTo>
                <a:lnTo>
                  <a:pt x="134" y="274"/>
                </a:lnTo>
                <a:lnTo>
                  <a:pt x="117" y="275"/>
                </a:lnTo>
                <a:lnTo>
                  <a:pt x="117" y="275"/>
                </a:lnTo>
                <a:close/>
              </a:path>
            </a:pathLst>
          </a:custGeom>
          <a:gradFill>
            <a:gsLst>
              <a:gs pos="2000">
                <a:srgbClr val="E8F1F9"/>
              </a:gs>
              <a:gs pos="84000">
                <a:srgbClr val="373DA6"/>
              </a:gs>
              <a:gs pos="54000">
                <a:srgbClr val="383BE6"/>
              </a:gs>
            </a:gsLst>
            <a:path path="circle">
              <a:fillToRect r="100000" b="100000"/>
            </a:path>
            <a:tileRect l="-100000" t="-100000"/>
          </a:gradFill>
          <a:ln w="12700" cap="flat" cmpd="sng" algn="ctr">
            <a:noFill/>
            <a:prstDash val="solid"/>
            <a:miter lim="800000"/>
          </a:ln>
          <a:effectLst>
            <a:outerShdw blurRad="393700" dist="152400" dir="2700000" algn="tl" rotWithShape="0">
              <a:srgbClr val="373D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zh-CN" altLang="en-US" dirty="0">
                <a:latin typeface="Arial" panose="020B0604020202020204"/>
                <a:ea typeface="汉仪大宋简"/>
                <a:sym typeface="Arial" panose="020B0604020202020204"/>
              </a:rPr>
              <a:t>3</a:t>
            </a:r>
          </a:p>
        </p:txBody>
      </p:sp>
      <p:sp>
        <p:nvSpPr>
          <p:cNvPr id="43" name="îśḷiḓê"/>
          <p:cNvSpPr/>
          <p:nvPr/>
        </p:nvSpPr>
        <p:spPr bwMode="auto">
          <a:xfrm>
            <a:off x="3940810" y="4236720"/>
            <a:ext cx="549275" cy="1365250"/>
          </a:xfrm>
          <a:custGeom>
            <a:avLst/>
            <a:gdLst>
              <a:gd name="T0" fmla="*/ 283 w 283"/>
              <a:gd name="T1" fmla="*/ 667 h 702"/>
              <a:gd name="T2" fmla="*/ 242 w 283"/>
              <a:gd name="T3" fmla="*/ 633 h 702"/>
              <a:gd name="T4" fmla="*/ 205 w 283"/>
              <a:gd name="T5" fmla="*/ 594 h 702"/>
              <a:gd name="T6" fmla="*/ 174 w 283"/>
              <a:gd name="T7" fmla="*/ 551 h 702"/>
              <a:gd name="T8" fmla="*/ 147 w 283"/>
              <a:gd name="T9" fmla="*/ 505 h 702"/>
              <a:gd name="T10" fmla="*/ 125 w 283"/>
              <a:gd name="T11" fmla="*/ 456 h 702"/>
              <a:gd name="T12" fmla="*/ 111 w 283"/>
              <a:gd name="T13" fmla="*/ 403 h 702"/>
              <a:gd name="T14" fmla="*/ 102 w 283"/>
              <a:gd name="T15" fmla="*/ 349 h 702"/>
              <a:gd name="T16" fmla="*/ 101 w 283"/>
              <a:gd name="T17" fmla="*/ 292 h 702"/>
              <a:gd name="T18" fmla="*/ 102 w 283"/>
              <a:gd name="T19" fmla="*/ 268 h 702"/>
              <a:gd name="T20" fmla="*/ 108 w 283"/>
              <a:gd name="T21" fmla="*/ 220 h 702"/>
              <a:gd name="T22" fmla="*/ 120 w 283"/>
              <a:gd name="T23" fmla="*/ 174 h 702"/>
              <a:gd name="T24" fmla="*/ 136 w 283"/>
              <a:gd name="T25" fmla="*/ 131 h 702"/>
              <a:gd name="T26" fmla="*/ 146 w 283"/>
              <a:gd name="T27" fmla="*/ 110 h 702"/>
              <a:gd name="T28" fmla="*/ 127 w 283"/>
              <a:gd name="T29" fmla="*/ 87 h 702"/>
              <a:gd name="T30" fmla="*/ 111 w 283"/>
              <a:gd name="T31" fmla="*/ 60 h 702"/>
              <a:gd name="T32" fmla="*/ 101 w 283"/>
              <a:gd name="T33" fmla="*/ 31 h 702"/>
              <a:gd name="T34" fmla="*/ 97 w 283"/>
              <a:gd name="T35" fmla="*/ 0 h 702"/>
              <a:gd name="T36" fmla="*/ 77 w 283"/>
              <a:gd name="T37" fmla="*/ 32 h 702"/>
              <a:gd name="T38" fmla="*/ 43 w 283"/>
              <a:gd name="T39" fmla="*/ 100 h 702"/>
              <a:gd name="T40" fmla="*/ 17 w 283"/>
              <a:gd name="T41" fmla="*/ 174 h 702"/>
              <a:gd name="T42" fmla="*/ 9 w 283"/>
              <a:gd name="T43" fmla="*/ 213 h 702"/>
              <a:gd name="T44" fmla="*/ 3 w 283"/>
              <a:gd name="T45" fmla="*/ 253 h 702"/>
              <a:gd name="T46" fmla="*/ 0 w 283"/>
              <a:gd name="T47" fmla="*/ 294 h 702"/>
              <a:gd name="T48" fmla="*/ 0 w 283"/>
              <a:gd name="T49" fmla="*/ 323 h 702"/>
              <a:gd name="T50" fmla="*/ 4 w 283"/>
              <a:gd name="T51" fmla="*/ 382 h 702"/>
              <a:gd name="T52" fmla="*/ 15 w 283"/>
              <a:gd name="T53" fmla="*/ 439 h 702"/>
              <a:gd name="T54" fmla="*/ 31 w 283"/>
              <a:gd name="T55" fmla="*/ 492 h 702"/>
              <a:gd name="T56" fmla="*/ 51 w 283"/>
              <a:gd name="T57" fmla="*/ 544 h 702"/>
              <a:gd name="T58" fmla="*/ 78 w 283"/>
              <a:gd name="T59" fmla="*/ 593 h 702"/>
              <a:gd name="T60" fmla="*/ 110 w 283"/>
              <a:gd name="T61" fmla="*/ 639 h 702"/>
              <a:gd name="T62" fmla="*/ 145 w 283"/>
              <a:gd name="T63" fmla="*/ 681 h 702"/>
              <a:gd name="T64" fmla="*/ 163 w 283"/>
              <a:gd name="T65" fmla="*/ 702 h 702"/>
              <a:gd name="T66" fmla="*/ 188 w 283"/>
              <a:gd name="T67" fmla="*/ 686 h 702"/>
              <a:gd name="T68" fmla="*/ 216 w 283"/>
              <a:gd name="T69" fmla="*/ 674 h 702"/>
              <a:gd name="T70" fmla="*/ 245 w 283"/>
              <a:gd name="T71" fmla="*/ 668 h 702"/>
              <a:gd name="T72" fmla="*/ 277 w 283"/>
              <a:gd name="T73" fmla="*/ 665 h 702"/>
              <a:gd name="T74" fmla="*/ 283 w 283"/>
              <a:gd name="T75" fmla="*/ 667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3" h="702">
                <a:moveTo>
                  <a:pt x="283" y="667"/>
                </a:moveTo>
                <a:lnTo>
                  <a:pt x="283" y="667"/>
                </a:lnTo>
                <a:lnTo>
                  <a:pt x="261" y="650"/>
                </a:lnTo>
                <a:lnTo>
                  <a:pt x="242" y="633"/>
                </a:lnTo>
                <a:lnTo>
                  <a:pt x="222" y="613"/>
                </a:lnTo>
                <a:lnTo>
                  <a:pt x="205" y="594"/>
                </a:lnTo>
                <a:lnTo>
                  <a:pt x="188" y="573"/>
                </a:lnTo>
                <a:lnTo>
                  <a:pt x="174" y="551"/>
                </a:lnTo>
                <a:lnTo>
                  <a:pt x="159" y="528"/>
                </a:lnTo>
                <a:lnTo>
                  <a:pt x="147" y="505"/>
                </a:lnTo>
                <a:lnTo>
                  <a:pt x="135" y="480"/>
                </a:lnTo>
                <a:lnTo>
                  <a:pt x="125" y="456"/>
                </a:lnTo>
                <a:lnTo>
                  <a:pt x="118" y="429"/>
                </a:lnTo>
                <a:lnTo>
                  <a:pt x="111" y="403"/>
                </a:lnTo>
                <a:lnTo>
                  <a:pt x="106" y="376"/>
                </a:lnTo>
                <a:lnTo>
                  <a:pt x="102" y="349"/>
                </a:lnTo>
                <a:lnTo>
                  <a:pt x="101" y="320"/>
                </a:lnTo>
                <a:lnTo>
                  <a:pt x="101" y="292"/>
                </a:lnTo>
                <a:lnTo>
                  <a:pt x="101" y="292"/>
                </a:lnTo>
                <a:lnTo>
                  <a:pt x="102" y="268"/>
                </a:lnTo>
                <a:lnTo>
                  <a:pt x="105" y="243"/>
                </a:lnTo>
                <a:lnTo>
                  <a:pt x="108" y="220"/>
                </a:lnTo>
                <a:lnTo>
                  <a:pt x="114" y="197"/>
                </a:lnTo>
                <a:lnTo>
                  <a:pt x="120" y="174"/>
                </a:lnTo>
                <a:lnTo>
                  <a:pt x="128" y="152"/>
                </a:lnTo>
                <a:lnTo>
                  <a:pt x="136" y="131"/>
                </a:lnTo>
                <a:lnTo>
                  <a:pt x="146" y="110"/>
                </a:lnTo>
                <a:lnTo>
                  <a:pt x="146" y="110"/>
                </a:lnTo>
                <a:lnTo>
                  <a:pt x="135" y="99"/>
                </a:lnTo>
                <a:lnTo>
                  <a:pt x="127" y="87"/>
                </a:lnTo>
                <a:lnTo>
                  <a:pt x="118" y="74"/>
                </a:lnTo>
                <a:lnTo>
                  <a:pt x="111" y="60"/>
                </a:lnTo>
                <a:lnTo>
                  <a:pt x="106" y="46"/>
                </a:lnTo>
                <a:lnTo>
                  <a:pt x="101" y="31"/>
                </a:lnTo>
                <a:lnTo>
                  <a:pt x="99" y="15"/>
                </a:lnTo>
                <a:lnTo>
                  <a:pt x="97" y="0"/>
                </a:lnTo>
                <a:lnTo>
                  <a:pt x="97" y="0"/>
                </a:lnTo>
                <a:lnTo>
                  <a:pt x="77" y="32"/>
                </a:lnTo>
                <a:lnTo>
                  <a:pt x="59" y="65"/>
                </a:lnTo>
                <a:lnTo>
                  <a:pt x="43" y="100"/>
                </a:lnTo>
                <a:lnTo>
                  <a:pt x="28" y="137"/>
                </a:lnTo>
                <a:lnTo>
                  <a:pt x="17" y="174"/>
                </a:lnTo>
                <a:lnTo>
                  <a:pt x="12" y="194"/>
                </a:lnTo>
                <a:lnTo>
                  <a:pt x="9" y="213"/>
                </a:lnTo>
                <a:lnTo>
                  <a:pt x="5" y="234"/>
                </a:lnTo>
                <a:lnTo>
                  <a:pt x="3" y="253"/>
                </a:lnTo>
                <a:lnTo>
                  <a:pt x="2" y="274"/>
                </a:lnTo>
                <a:lnTo>
                  <a:pt x="0" y="294"/>
                </a:lnTo>
                <a:lnTo>
                  <a:pt x="0" y="294"/>
                </a:lnTo>
                <a:lnTo>
                  <a:pt x="0" y="323"/>
                </a:lnTo>
                <a:lnTo>
                  <a:pt x="2" y="353"/>
                </a:lnTo>
                <a:lnTo>
                  <a:pt x="4" y="382"/>
                </a:lnTo>
                <a:lnTo>
                  <a:pt x="9" y="411"/>
                </a:lnTo>
                <a:lnTo>
                  <a:pt x="15" y="439"/>
                </a:lnTo>
                <a:lnTo>
                  <a:pt x="22" y="465"/>
                </a:lnTo>
                <a:lnTo>
                  <a:pt x="31" y="492"/>
                </a:lnTo>
                <a:lnTo>
                  <a:pt x="40" y="519"/>
                </a:lnTo>
                <a:lnTo>
                  <a:pt x="51" y="544"/>
                </a:lnTo>
                <a:lnTo>
                  <a:pt x="65" y="570"/>
                </a:lnTo>
                <a:lnTo>
                  <a:pt x="78" y="593"/>
                </a:lnTo>
                <a:lnTo>
                  <a:pt x="93" y="617"/>
                </a:lnTo>
                <a:lnTo>
                  <a:pt x="110" y="639"/>
                </a:lnTo>
                <a:lnTo>
                  <a:pt x="127" y="661"/>
                </a:lnTo>
                <a:lnTo>
                  <a:pt x="145" y="681"/>
                </a:lnTo>
                <a:lnTo>
                  <a:pt x="163" y="702"/>
                </a:lnTo>
                <a:lnTo>
                  <a:pt x="163" y="702"/>
                </a:lnTo>
                <a:lnTo>
                  <a:pt x="176" y="693"/>
                </a:lnTo>
                <a:lnTo>
                  <a:pt x="188" y="686"/>
                </a:lnTo>
                <a:lnTo>
                  <a:pt x="202" y="680"/>
                </a:lnTo>
                <a:lnTo>
                  <a:pt x="216" y="674"/>
                </a:lnTo>
                <a:lnTo>
                  <a:pt x="231" y="670"/>
                </a:lnTo>
                <a:lnTo>
                  <a:pt x="245" y="668"/>
                </a:lnTo>
                <a:lnTo>
                  <a:pt x="261" y="667"/>
                </a:lnTo>
                <a:lnTo>
                  <a:pt x="277" y="665"/>
                </a:lnTo>
                <a:lnTo>
                  <a:pt x="277" y="665"/>
                </a:lnTo>
                <a:lnTo>
                  <a:pt x="283" y="667"/>
                </a:lnTo>
                <a:lnTo>
                  <a:pt x="283" y="667"/>
                </a:lnTo>
                <a:close/>
              </a:path>
            </a:pathLst>
          </a:custGeom>
          <a:gradFill>
            <a:gsLst>
              <a:gs pos="0">
                <a:schemeClr val="accent1"/>
              </a:gs>
              <a:gs pos="99000">
                <a:srgbClr val="373DA6"/>
              </a:gs>
            </a:gsLst>
            <a:lin ang="2700000" scaled="1"/>
          </a:gradFill>
          <a:ln w="91440">
            <a:solidFill>
              <a:srgbClr val="F5F5FE"/>
            </a:solidFill>
            <a:round/>
          </a:ln>
        </p:spPr>
        <p:txBody>
          <a:bodyPr/>
          <a:lstStyle/>
          <a:p>
            <a:endParaRPr lang="fr-FR">
              <a:latin typeface="Arial" panose="020B0604020202020204"/>
              <a:ea typeface="汉仪大宋简"/>
              <a:cs typeface="+mn-ea"/>
              <a:sym typeface="Arial" panose="020B0604020202020204"/>
            </a:endParaRPr>
          </a:p>
        </p:txBody>
      </p:sp>
      <p:cxnSp>
        <p:nvCxnSpPr>
          <p:cNvPr id="44" name="直接连接符 43"/>
          <p:cNvCxnSpPr/>
          <p:nvPr/>
        </p:nvCxnSpPr>
        <p:spPr>
          <a:xfrm>
            <a:off x="6097664" y="1560090"/>
            <a:ext cx="0" cy="4285827"/>
          </a:xfrm>
          <a:prstGeom prst="line">
            <a:avLst/>
          </a:prstGeom>
          <a:ln w="3175">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 name="任意形状 9"/>
          <p:cNvSpPr/>
          <p:nvPr/>
        </p:nvSpPr>
        <p:spPr bwMode="auto">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sp>
        <p:nvSpPr>
          <p:cNvPr id="7" name="文本框 6"/>
          <p:cNvSpPr txBox="1"/>
          <p:nvPr/>
        </p:nvSpPr>
        <p:spPr>
          <a:xfrm>
            <a:off x="8506777" y="4519930"/>
            <a:ext cx="2426335" cy="645160"/>
          </a:xfrm>
          <a:prstGeom prst="rect">
            <a:avLst/>
          </a:prstGeom>
          <a:noFill/>
        </p:spPr>
        <p:txBody>
          <a:bodyPr wrap="square" rtlCol="0">
            <a:spAutoFit/>
          </a:bodyPr>
          <a:lstStyle/>
          <a:p>
            <a:r>
              <a:rPr lang="zh-CN" altLang="en-US" sz="3600" dirty="0"/>
              <a:t>用例模型</a:t>
            </a:r>
          </a:p>
        </p:txBody>
      </p:sp>
      <p:sp>
        <p:nvSpPr>
          <p:cNvPr id="8" name="文本框 7"/>
          <p:cNvSpPr txBox="1"/>
          <p:nvPr/>
        </p:nvSpPr>
        <p:spPr>
          <a:xfrm>
            <a:off x="8512175" y="2150110"/>
            <a:ext cx="2415540" cy="646331"/>
          </a:xfrm>
          <a:prstGeom prst="rect">
            <a:avLst/>
          </a:prstGeom>
          <a:noFill/>
        </p:spPr>
        <p:txBody>
          <a:bodyPr wrap="square" rtlCol="0">
            <a:spAutoFit/>
          </a:bodyPr>
          <a:lstStyle/>
          <a:p>
            <a:r>
              <a:rPr lang="zh-CN" altLang="en-US" sz="3600" dirty="0"/>
              <a:t>对象模型</a:t>
            </a:r>
            <a:endParaRPr lang="zh-CN" altLang="zh-CN" dirty="0"/>
          </a:p>
        </p:txBody>
      </p:sp>
      <p:sp>
        <p:nvSpPr>
          <p:cNvPr id="10" name="文本框 9"/>
          <p:cNvSpPr txBox="1"/>
          <p:nvPr/>
        </p:nvSpPr>
        <p:spPr>
          <a:xfrm>
            <a:off x="1359535" y="4541520"/>
            <a:ext cx="2324100" cy="646331"/>
          </a:xfrm>
          <a:prstGeom prst="rect">
            <a:avLst/>
          </a:prstGeom>
          <a:noFill/>
        </p:spPr>
        <p:txBody>
          <a:bodyPr wrap="square" rtlCol="0">
            <a:spAutoFit/>
          </a:bodyPr>
          <a:lstStyle/>
          <a:p>
            <a:r>
              <a:rPr lang="zh-CN" altLang="en-US" sz="3600" dirty="0"/>
              <a:t>交互模型</a:t>
            </a:r>
            <a:endParaRPr lang="zh-CN" altLang="en-US" dirty="0"/>
          </a:p>
        </p:txBody>
      </p:sp>
      <p:sp>
        <p:nvSpPr>
          <p:cNvPr id="11" name="文本框 10"/>
          <p:cNvSpPr txBox="1"/>
          <p:nvPr/>
        </p:nvSpPr>
        <p:spPr>
          <a:xfrm>
            <a:off x="1352192" y="2132502"/>
            <a:ext cx="4064000" cy="646331"/>
          </a:xfrm>
          <a:prstGeom prst="rect">
            <a:avLst/>
          </a:prstGeom>
          <a:noFill/>
        </p:spPr>
        <p:txBody>
          <a:bodyPr wrap="square" rtlCol="0">
            <a:spAutoFit/>
          </a:bodyPr>
          <a:lstStyle/>
          <a:p>
            <a:r>
              <a:rPr lang="zh-CN" altLang="en-US" sz="3600" dirty="0"/>
              <a:t>需求概述</a:t>
            </a:r>
            <a:endParaRPr lang="zh-CN" altLang="en-US"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ee1df537-5d56-4649-b62d-8e65f0eb59b4"/>
  <p:tag name="COMMONDATA" val="eyJjb3VudCI6MS4wLCJoZGlkIjoiY2ZhZGY1MmM1ZDM1ZjZmOThjOTFhYTQxYTg1MDdiNzYiLCJ1c2VyQ291bnQiOjEuMH0="/>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rgbClr val="296AB8"/>
            </a:gs>
            <a:gs pos="37000">
              <a:srgbClr val="1F5199">
                <a:alpha val="100000"/>
              </a:srgbClr>
            </a:gs>
            <a:gs pos="84000">
              <a:srgbClr val="153879"/>
            </a:gs>
          </a:gsLst>
          <a:lin ang="7800000" scaled="0"/>
        </a:gradFill>
        <a:ln>
          <a:noFill/>
        </a:ln>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第一PPT，www.1ppt.com ">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rgbClr val="296AB8"/>
            </a:gs>
            <a:gs pos="37000">
              <a:srgbClr val="1F5199">
                <a:alpha val="100000"/>
              </a:srgbClr>
            </a:gs>
            <a:gs pos="84000">
              <a:srgbClr val="153879"/>
            </a:gs>
          </a:gsLst>
          <a:lin ang="7800000" scaled="0"/>
        </a:gradFill>
        <a:ln>
          <a:noFill/>
        </a:ln>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223</TotalTime>
  <Words>3141</Words>
  <Application>Microsoft Office PowerPoint</Application>
  <PresentationFormat>宽屏</PresentationFormat>
  <Paragraphs>274</Paragraphs>
  <Slides>38</Slides>
  <Notes>12</Notes>
  <HiddenSlides>0</HiddenSlides>
  <MMClips>0</MMClips>
  <ScaleCrop>false</ScaleCrop>
  <HeadingPairs>
    <vt:vector size="6" baseType="variant">
      <vt:variant>
        <vt:lpstr>已用的字体</vt:lpstr>
      </vt:variant>
      <vt:variant>
        <vt:i4>6</vt:i4>
      </vt:variant>
      <vt:variant>
        <vt:lpstr>主题</vt:lpstr>
      </vt:variant>
      <vt:variant>
        <vt:i4>3</vt:i4>
      </vt:variant>
      <vt:variant>
        <vt:lpstr>幻灯片标题</vt:lpstr>
      </vt:variant>
      <vt:variant>
        <vt:i4>38</vt:i4>
      </vt:variant>
    </vt:vector>
  </HeadingPairs>
  <TitlesOfParts>
    <vt:vector size="47" baseType="lpstr">
      <vt:lpstr>等线</vt:lpstr>
      <vt:lpstr>思源宋体 CN Medium</vt:lpstr>
      <vt:lpstr>宋体</vt:lpstr>
      <vt:lpstr>微软雅黑</vt:lpstr>
      <vt:lpstr>Arial</vt:lpstr>
      <vt:lpstr>Calibri</vt:lpstr>
      <vt:lpstr>第一PPT，www.1ppt.com</vt:lpstr>
      <vt:lpstr>第一PPT，www.1ppt.com </vt:lpstr>
      <vt:lpstr>自定义设计方案</vt:lpstr>
      <vt:lpstr>PowerPoint 演示文稿</vt:lpstr>
      <vt:lpstr>PowerPoint 演示文稿</vt:lpstr>
      <vt:lpstr>PowerPoint 演示文稿</vt:lpstr>
      <vt:lpstr>1.1 研究背景</vt:lpstr>
      <vt:lpstr>1.2 经济可行性</vt:lpstr>
      <vt:lpstr>1.3 技术可行性</vt:lpstr>
      <vt:lpstr>1. 4社会可行性</vt:lpstr>
      <vt:lpstr>PowerPoint 演示文稿</vt:lpstr>
      <vt:lpstr>面向对象分析</vt:lpstr>
      <vt:lpstr>2.1 需求概述</vt:lpstr>
      <vt:lpstr>2.1 需求概述</vt:lpstr>
      <vt:lpstr>2.2 用例模型</vt:lpstr>
      <vt:lpstr>2.2 用例模型</vt:lpstr>
      <vt:lpstr>2.2 用例模型</vt:lpstr>
      <vt:lpstr>2.2 用例模型</vt:lpstr>
      <vt:lpstr>2.3 对象模型</vt:lpstr>
      <vt:lpstr>2.4 交互模型</vt:lpstr>
      <vt:lpstr>2.4 交互模型</vt:lpstr>
      <vt:lpstr>2.4 交互模型</vt:lpstr>
      <vt:lpstr>2.4 交互模型</vt:lpstr>
      <vt:lpstr>2.4 交互模型</vt:lpstr>
      <vt:lpstr>PowerPoint 演示文稿</vt:lpstr>
      <vt:lpstr>3.1 环境模型设计</vt:lpstr>
      <vt:lpstr>3.1 环境模型设计</vt:lpstr>
      <vt:lpstr>3.2 系统体系设计</vt:lpstr>
      <vt:lpstr>3.3 数据管理子系统设计</vt:lpstr>
      <vt:lpstr>3.3 数据管理子系统设计</vt:lpstr>
      <vt:lpstr>3.3 数据管理子系统设计</vt:lpstr>
      <vt:lpstr>3.3 数据管理子系统设计</vt:lpstr>
      <vt:lpstr>PowerPoint 演示文稿</vt:lpstr>
      <vt:lpstr>面向对象实现</vt:lpstr>
      <vt:lpstr>面向对象测试</vt:lpstr>
      <vt:lpstr>面向对象测试</vt:lpstr>
      <vt:lpstr>面向对象测试</vt:lpstr>
      <vt:lpstr>测试过程</vt:lpstr>
      <vt:lpstr>软件测试总结</vt:lpstr>
      <vt:lpstr>软件维护</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第一PPT</dc:creator>
  <cp:keywords>www.1ppt.com</cp:keywords>
  <dc:description>www.1ppt.com</dc:description>
  <cp:lastModifiedBy>胜坚 曾</cp:lastModifiedBy>
  <cp:revision>71</cp:revision>
  <dcterms:created xsi:type="dcterms:W3CDTF">2022-05-02T01:08:00Z</dcterms:created>
  <dcterms:modified xsi:type="dcterms:W3CDTF">2023-11-21T09:16:07Z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DB778EF301874ABE82AD74C258F96D6A_12</vt:lpwstr>
  </property>
  <property fmtid="{D5CDD505-2E9C-101B-9397-08002B2CF9AE}" pid="3" name="KSOProductBuildVer">
    <vt:lpwstr>2052-12.1.0.15712</vt:lpwstr>
  </property>
</Properties>
</file>